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Lst>
  <p:notesMasterIdLst>
    <p:notesMasterId r:id="rId12"/>
  </p:notesMasterIdLst>
  <p:handoutMasterIdLst>
    <p:handoutMasterId r:id="rId13"/>
  </p:handoutMasterIdLst>
  <p:sldIdLst>
    <p:sldId id="256" r:id="rId2"/>
    <p:sldId id="257" r:id="rId3"/>
    <p:sldId id="265" r:id="rId4"/>
    <p:sldId id="258" r:id="rId5"/>
    <p:sldId id="259" r:id="rId6"/>
    <p:sldId id="260" r:id="rId7"/>
    <p:sldId id="261" r:id="rId8"/>
    <p:sldId id="262" r:id="rId9"/>
    <p:sldId id="263" r:id="rId10"/>
    <p:sldId id="264" r:id="rId11"/>
  </p:sldIdLst>
  <p:sldSz cx="12192000" cy="6858000"/>
  <p:notesSz cx="6858000" cy="9144000"/>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9399BF1-46EB-471E-A1FA-66AB35E8072A}" v="60" dt="2021-10-06T05:04:41.17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796"/>
    <p:restoredTop sz="94694"/>
  </p:normalViewPr>
  <p:slideViewPr>
    <p:cSldViewPr snapToGrid="0" snapToObjects="1">
      <p:cViewPr varScale="1">
        <p:scale>
          <a:sx n="81" d="100"/>
          <a:sy n="81" d="100"/>
        </p:scale>
        <p:origin x="763" y="62"/>
      </p:cViewPr>
      <p:guideLst/>
    </p:cSldViewPr>
  </p:slideViewPr>
  <p:notesTextViewPr>
    <p:cViewPr>
      <p:scale>
        <a:sx n="1" d="1"/>
        <a:sy n="1" d="1"/>
      </p:scale>
      <p:origin x="0" y="0"/>
    </p:cViewPr>
  </p:notesTextViewPr>
  <p:notesViewPr>
    <p:cSldViewPr snapToGrid="0" snapToObjects="1">
      <p:cViewPr varScale="1">
        <p:scale>
          <a:sx n="87" d="100"/>
          <a:sy n="87" d="100"/>
        </p:scale>
        <p:origin x="3904" y="19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18"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19"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uli Agarth" userId="9ece3b855d6ff6d2" providerId="LiveId" clId="{19399BF1-46EB-471E-A1FA-66AB35E8072A}"/>
    <pc:docChg chg="undo custSel addSld delSld modSld sldOrd">
      <pc:chgData name="Samuli Agarth" userId="9ece3b855d6ff6d2" providerId="LiveId" clId="{19399BF1-46EB-471E-A1FA-66AB35E8072A}" dt="2021-10-06T05:04:45.682" v="434" actId="1076"/>
      <pc:docMkLst>
        <pc:docMk/>
      </pc:docMkLst>
      <pc:sldChg chg="modSp mod">
        <pc:chgData name="Samuli Agarth" userId="9ece3b855d6ff6d2" providerId="LiveId" clId="{19399BF1-46EB-471E-A1FA-66AB35E8072A}" dt="2021-10-04T06:26:04.817" v="379" actId="20577"/>
        <pc:sldMkLst>
          <pc:docMk/>
          <pc:sldMk cId="4010784425" sldId="256"/>
        </pc:sldMkLst>
        <pc:spChg chg="mod">
          <ac:chgData name="Samuli Agarth" userId="9ece3b855d6ff6d2" providerId="LiveId" clId="{19399BF1-46EB-471E-A1FA-66AB35E8072A}" dt="2021-10-04T06:26:04.817" v="379" actId="20577"/>
          <ac:spMkLst>
            <pc:docMk/>
            <pc:sldMk cId="4010784425" sldId="256"/>
            <ac:spMk id="5" creationId="{28184E5C-1432-4047-AEC1-B324CBF9DD77}"/>
          </ac:spMkLst>
        </pc:spChg>
      </pc:sldChg>
      <pc:sldChg chg="addSp delSp modSp mod">
        <pc:chgData name="Samuli Agarth" userId="9ece3b855d6ff6d2" providerId="LiveId" clId="{19399BF1-46EB-471E-A1FA-66AB35E8072A}" dt="2021-10-06T05:00:03.836" v="411" actId="478"/>
        <pc:sldMkLst>
          <pc:docMk/>
          <pc:sldMk cId="1008781110" sldId="257"/>
        </pc:sldMkLst>
        <pc:spChg chg="add del mod">
          <ac:chgData name="Samuli Agarth" userId="9ece3b855d6ff6d2" providerId="LiveId" clId="{19399BF1-46EB-471E-A1FA-66AB35E8072A}" dt="2021-10-06T05:00:03.836" v="411" actId="478"/>
          <ac:spMkLst>
            <pc:docMk/>
            <pc:sldMk cId="1008781110" sldId="257"/>
            <ac:spMk id="4" creationId="{3506F1FB-5101-4FA0-9529-F0CAF0A35A71}"/>
          </ac:spMkLst>
        </pc:spChg>
        <pc:spChg chg="del">
          <ac:chgData name="Samuli Agarth" userId="9ece3b855d6ff6d2" providerId="LiveId" clId="{19399BF1-46EB-471E-A1FA-66AB35E8072A}" dt="2021-10-06T05:00:01.227" v="410" actId="478"/>
          <ac:spMkLst>
            <pc:docMk/>
            <pc:sldMk cId="1008781110" sldId="257"/>
            <ac:spMk id="10" creationId="{22630913-3933-F74C-8152-F1E6468DC5F7}"/>
          </ac:spMkLst>
        </pc:spChg>
      </pc:sldChg>
      <pc:sldChg chg="addSp modSp add mod">
        <pc:chgData name="Samuli Agarth" userId="9ece3b855d6ff6d2" providerId="LiveId" clId="{19399BF1-46EB-471E-A1FA-66AB35E8072A}" dt="2021-10-04T06:03:38.371" v="62" actId="1036"/>
        <pc:sldMkLst>
          <pc:docMk/>
          <pc:sldMk cId="102749192" sldId="258"/>
        </pc:sldMkLst>
        <pc:spChg chg="mod">
          <ac:chgData name="Samuli Agarth" userId="9ece3b855d6ff6d2" providerId="LiveId" clId="{19399BF1-46EB-471E-A1FA-66AB35E8072A}" dt="2021-10-04T06:03:35.962" v="40" actId="1036"/>
          <ac:spMkLst>
            <pc:docMk/>
            <pc:sldMk cId="102749192" sldId="258"/>
            <ac:spMk id="3" creationId="{56267F73-8B0C-4764-843F-D2F416C7D05B}"/>
          </ac:spMkLst>
        </pc:spChg>
        <pc:picChg chg="add mod">
          <ac:chgData name="Samuli Agarth" userId="9ece3b855d6ff6d2" providerId="LiveId" clId="{19399BF1-46EB-471E-A1FA-66AB35E8072A}" dt="2021-10-04T06:03:38.371" v="62" actId="1036"/>
          <ac:picMkLst>
            <pc:docMk/>
            <pc:sldMk cId="102749192" sldId="258"/>
            <ac:picMk id="5" creationId="{5553AC45-4A19-4A1C-9541-D5A712F77423}"/>
          </ac:picMkLst>
        </pc:picChg>
      </pc:sldChg>
      <pc:sldChg chg="del">
        <pc:chgData name="Samuli Agarth" userId="9ece3b855d6ff6d2" providerId="LiveId" clId="{19399BF1-46EB-471E-A1FA-66AB35E8072A}" dt="2021-10-04T06:02:36.040" v="0" actId="2696"/>
        <pc:sldMkLst>
          <pc:docMk/>
          <pc:sldMk cId="4157864054" sldId="258"/>
        </pc:sldMkLst>
      </pc:sldChg>
      <pc:sldChg chg="del">
        <pc:chgData name="Samuli Agarth" userId="9ece3b855d6ff6d2" providerId="LiveId" clId="{19399BF1-46EB-471E-A1FA-66AB35E8072A}" dt="2021-10-04T06:02:38.526" v="1" actId="2696"/>
        <pc:sldMkLst>
          <pc:docMk/>
          <pc:sldMk cId="1181020769" sldId="259"/>
        </pc:sldMkLst>
      </pc:sldChg>
      <pc:sldChg chg="addSp delSp modSp add mod ord">
        <pc:chgData name="Samuli Agarth" userId="9ece3b855d6ff6d2" providerId="LiveId" clId="{19399BF1-46EB-471E-A1FA-66AB35E8072A}" dt="2021-10-06T05:01:10.458" v="417" actId="478"/>
        <pc:sldMkLst>
          <pc:docMk/>
          <pc:sldMk cId="3299789277" sldId="259"/>
        </pc:sldMkLst>
        <pc:spChg chg="mod">
          <ac:chgData name="Samuli Agarth" userId="9ece3b855d6ff6d2" providerId="LiveId" clId="{19399BF1-46EB-471E-A1FA-66AB35E8072A}" dt="2021-10-06T05:01:04.502" v="415" actId="207"/>
          <ac:spMkLst>
            <pc:docMk/>
            <pc:sldMk cId="3299789277" sldId="259"/>
            <ac:spMk id="3" creationId="{56267F73-8B0C-4764-843F-D2F416C7D05B}"/>
          </ac:spMkLst>
        </pc:spChg>
        <pc:spChg chg="add del mod">
          <ac:chgData name="Samuli Agarth" userId="9ece3b855d6ff6d2" providerId="LiveId" clId="{19399BF1-46EB-471E-A1FA-66AB35E8072A}" dt="2021-10-06T05:01:10.458" v="417" actId="478"/>
          <ac:spMkLst>
            <pc:docMk/>
            <pc:sldMk cId="3299789277" sldId="259"/>
            <ac:spMk id="4" creationId="{C0696008-0FB3-4346-B807-21C0DE26E40C}"/>
          </ac:spMkLst>
        </pc:spChg>
        <pc:spChg chg="del">
          <ac:chgData name="Samuli Agarth" userId="9ece3b855d6ff6d2" providerId="LiveId" clId="{19399BF1-46EB-471E-A1FA-66AB35E8072A}" dt="2021-10-06T05:01:08.514" v="416" actId="478"/>
          <ac:spMkLst>
            <pc:docMk/>
            <pc:sldMk cId="3299789277" sldId="259"/>
            <ac:spMk id="10" creationId="{22630913-3933-F74C-8152-F1E6468DC5F7}"/>
          </ac:spMkLst>
        </pc:spChg>
      </pc:sldChg>
      <pc:sldChg chg="modSp add mod">
        <pc:chgData name="Samuli Agarth" userId="9ece3b855d6ff6d2" providerId="LiveId" clId="{19399BF1-46EB-471E-A1FA-66AB35E8072A}" dt="2021-10-06T05:01:49.706" v="420" actId="207"/>
        <pc:sldMkLst>
          <pc:docMk/>
          <pc:sldMk cId="534326550" sldId="260"/>
        </pc:sldMkLst>
        <pc:spChg chg="mod">
          <ac:chgData name="Samuli Agarth" userId="9ece3b855d6ff6d2" providerId="LiveId" clId="{19399BF1-46EB-471E-A1FA-66AB35E8072A}" dt="2021-10-06T05:01:49.706" v="420" actId="207"/>
          <ac:spMkLst>
            <pc:docMk/>
            <pc:sldMk cId="534326550" sldId="260"/>
            <ac:spMk id="3" creationId="{56267F73-8B0C-4764-843F-D2F416C7D05B}"/>
          </ac:spMkLst>
        </pc:spChg>
      </pc:sldChg>
      <pc:sldChg chg="modSp add mod">
        <pc:chgData name="Samuli Agarth" userId="9ece3b855d6ff6d2" providerId="LiveId" clId="{19399BF1-46EB-471E-A1FA-66AB35E8072A}" dt="2021-10-06T05:03:54.026" v="430" actId="6549"/>
        <pc:sldMkLst>
          <pc:docMk/>
          <pc:sldMk cId="304904782" sldId="261"/>
        </pc:sldMkLst>
        <pc:spChg chg="mod">
          <ac:chgData name="Samuli Agarth" userId="9ece3b855d6ff6d2" providerId="LiveId" clId="{19399BF1-46EB-471E-A1FA-66AB35E8072A}" dt="2021-10-06T05:03:54.026" v="430" actId="6549"/>
          <ac:spMkLst>
            <pc:docMk/>
            <pc:sldMk cId="304904782" sldId="261"/>
            <ac:spMk id="3" creationId="{56267F73-8B0C-4764-843F-D2F416C7D05B}"/>
          </ac:spMkLst>
        </pc:spChg>
      </pc:sldChg>
      <pc:sldChg chg="addSp delSp modSp add mod ord">
        <pc:chgData name="Samuli Agarth" userId="9ece3b855d6ff6d2" providerId="LiveId" clId="{19399BF1-46EB-471E-A1FA-66AB35E8072A}" dt="2021-10-04T06:19:01.463" v="216" actId="1076"/>
        <pc:sldMkLst>
          <pc:docMk/>
          <pc:sldMk cId="3057697813" sldId="262"/>
        </pc:sldMkLst>
        <pc:spChg chg="del">
          <ac:chgData name="Samuli Agarth" userId="9ece3b855d6ff6d2" providerId="LiveId" clId="{19399BF1-46EB-471E-A1FA-66AB35E8072A}" dt="2021-10-04T06:14:22.462" v="172" actId="478"/>
          <ac:spMkLst>
            <pc:docMk/>
            <pc:sldMk cId="3057697813" sldId="262"/>
            <ac:spMk id="3" creationId="{56267F73-8B0C-4764-843F-D2F416C7D05B}"/>
          </ac:spMkLst>
        </pc:spChg>
        <pc:spChg chg="add del mod">
          <ac:chgData name="Samuli Agarth" userId="9ece3b855d6ff6d2" providerId="LiveId" clId="{19399BF1-46EB-471E-A1FA-66AB35E8072A}" dt="2021-10-04T06:14:25.633" v="173" actId="478"/>
          <ac:spMkLst>
            <pc:docMk/>
            <pc:sldMk cId="3057697813" sldId="262"/>
            <ac:spMk id="6" creationId="{D5C1A979-4589-42D5-8E86-E4A0773BECB2}"/>
          </ac:spMkLst>
        </pc:spChg>
        <pc:spChg chg="add mod">
          <ac:chgData name="Samuli Agarth" userId="9ece3b855d6ff6d2" providerId="LiveId" clId="{19399BF1-46EB-471E-A1FA-66AB35E8072A}" dt="2021-10-04T06:17:49.096" v="203" actId="1076"/>
          <ac:spMkLst>
            <pc:docMk/>
            <pc:sldMk cId="3057697813" sldId="262"/>
            <ac:spMk id="7" creationId="{8E776C8C-68F2-4705-AE1A-A882C91F6FA3}"/>
          </ac:spMkLst>
        </pc:spChg>
        <pc:spChg chg="add mod">
          <ac:chgData name="Samuli Agarth" userId="9ece3b855d6ff6d2" providerId="LiveId" clId="{19399BF1-46EB-471E-A1FA-66AB35E8072A}" dt="2021-10-04T06:17:54.511" v="204" actId="1076"/>
          <ac:spMkLst>
            <pc:docMk/>
            <pc:sldMk cId="3057697813" sldId="262"/>
            <ac:spMk id="12" creationId="{9A4E6B4B-885D-4E83-B7BC-486A7AE2ABD4}"/>
          </ac:spMkLst>
        </pc:spChg>
        <pc:spChg chg="add mod">
          <ac:chgData name="Samuli Agarth" userId="9ece3b855d6ff6d2" providerId="LiveId" clId="{19399BF1-46EB-471E-A1FA-66AB35E8072A}" dt="2021-10-04T06:18:00.127" v="205" actId="1076"/>
          <ac:spMkLst>
            <pc:docMk/>
            <pc:sldMk cId="3057697813" sldId="262"/>
            <ac:spMk id="13" creationId="{58297CC3-93CA-47AE-A197-9A16222D132B}"/>
          </ac:spMkLst>
        </pc:spChg>
        <pc:spChg chg="add mod">
          <ac:chgData name="Samuli Agarth" userId="9ece3b855d6ff6d2" providerId="LiveId" clId="{19399BF1-46EB-471E-A1FA-66AB35E8072A}" dt="2021-10-04T06:18:04.847" v="206" actId="1076"/>
          <ac:spMkLst>
            <pc:docMk/>
            <pc:sldMk cId="3057697813" sldId="262"/>
            <ac:spMk id="15" creationId="{3FF43705-8471-4A9B-9172-5406FA8CE2D4}"/>
          </ac:spMkLst>
        </pc:spChg>
        <pc:spChg chg="add mod">
          <ac:chgData name="Samuli Agarth" userId="9ece3b855d6ff6d2" providerId="LiveId" clId="{19399BF1-46EB-471E-A1FA-66AB35E8072A}" dt="2021-10-04T06:18:12.871" v="207" actId="1076"/>
          <ac:spMkLst>
            <pc:docMk/>
            <pc:sldMk cId="3057697813" sldId="262"/>
            <ac:spMk id="17" creationId="{B03C0A79-D638-4EC5-83E5-08F71D1DD2EF}"/>
          </ac:spMkLst>
        </pc:spChg>
        <pc:spChg chg="add mod">
          <ac:chgData name="Samuli Agarth" userId="9ece3b855d6ff6d2" providerId="LiveId" clId="{19399BF1-46EB-471E-A1FA-66AB35E8072A}" dt="2021-10-04T06:18:20.559" v="208" actId="1076"/>
          <ac:spMkLst>
            <pc:docMk/>
            <pc:sldMk cId="3057697813" sldId="262"/>
            <ac:spMk id="19" creationId="{2C1DD2A3-4E64-427D-90C8-5DC6C6C5432D}"/>
          </ac:spMkLst>
        </pc:spChg>
        <pc:spChg chg="add mod">
          <ac:chgData name="Samuli Agarth" userId="9ece3b855d6ff6d2" providerId="LiveId" clId="{19399BF1-46EB-471E-A1FA-66AB35E8072A}" dt="2021-10-04T06:18:27.455" v="209" actId="1076"/>
          <ac:spMkLst>
            <pc:docMk/>
            <pc:sldMk cId="3057697813" sldId="262"/>
            <ac:spMk id="21" creationId="{C69F0D43-22CF-4FDD-B6D5-2B6A45A8BA27}"/>
          </ac:spMkLst>
        </pc:spChg>
        <pc:picChg chg="add del">
          <ac:chgData name="Samuli Agarth" userId="9ece3b855d6ff6d2" providerId="LiveId" clId="{19399BF1-46EB-471E-A1FA-66AB35E8072A}" dt="2021-10-04T06:13:16.366" v="165" actId="478"/>
          <ac:picMkLst>
            <pc:docMk/>
            <pc:sldMk cId="3057697813" sldId="262"/>
            <ac:picMk id="2" creationId="{838D26C1-3668-46AF-A4F5-C4486337A2A2}"/>
          </ac:picMkLst>
        </pc:picChg>
        <pc:picChg chg="add del mod">
          <ac:chgData name="Samuli Agarth" userId="9ece3b855d6ff6d2" providerId="LiveId" clId="{19399BF1-46EB-471E-A1FA-66AB35E8072A}" dt="2021-10-04T06:13:47.935" v="168" actId="478"/>
          <ac:picMkLst>
            <pc:docMk/>
            <pc:sldMk cId="3057697813" sldId="262"/>
            <ac:picMk id="4" creationId="{8A30B3D0-DF64-4B8B-B3F9-334A74352B2E}"/>
          </ac:picMkLst>
        </pc:picChg>
        <pc:picChg chg="add del mod">
          <ac:chgData name="Samuli Agarth" userId="9ece3b855d6ff6d2" providerId="LiveId" clId="{19399BF1-46EB-471E-A1FA-66AB35E8072A}" dt="2021-10-04T06:14:40.647" v="176" actId="478"/>
          <ac:picMkLst>
            <pc:docMk/>
            <pc:sldMk cId="3057697813" sldId="262"/>
            <ac:picMk id="8" creationId="{34C43A7B-BB16-4DB8-91A9-9E4F0E89AD15}"/>
          </ac:picMkLst>
        </pc:picChg>
        <pc:picChg chg="add mod">
          <ac:chgData name="Samuli Agarth" userId="9ece3b855d6ff6d2" providerId="LiveId" clId="{19399BF1-46EB-471E-A1FA-66AB35E8072A}" dt="2021-10-04T06:19:01.463" v="216" actId="1076"/>
          <ac:picMkLst>
            <pc:docMk/>
            <pc:sldMk cId="3057697813" sldId="262"/>
            <ac:picMk id="23" creationId="{4F6192FC-8AD1-466E-82BD-9A39D94E3CE9}"/>
          </ac:picMkLst>
        </pc:picChg>
      </pc:sldChg>
      <pc:sldChg chg="addSp delSp modSp add mod ord">
        <pc:chgData name="Samuli Agarth" userId="9ece3b855d6ff6d2" providerId="LiveId" clId="{19399BF1-46EB-471E-A1FA-66AB35E8072A}" dt="2021-10-06T05:04:45.682" v="434" actId="1076"/>
        <pc:sldMkLst>
          <pc:docMk/>
          <pc:sldMk cId="2472708056" sldId="263"/>
        </pc:sldMkLst>
        <pc:spChg chg="mod">
          <ac:chgData name="Samuli Agarth" userId="9ece3b855d6ff6d2" providerId="LiveId" clId="{19399BF1-46EB-471E-A1FA-66AB35E8072A}" dt="2021-10-04T06:22:17.634" v="279" actId="255"/>
          <ac:spMkLst>
            <pc:docMk/>
            <pc:sldMk cId="2472708056" sldId="263"/>
            <ac:spMk id="3" creationId="{56267F73-8B0C-4764-843F-D2F416C7D05B}"/>
          </ac:spMkLst>
        </pc:spChg>
        <pc:picChg chg="add mod">
          <ac:chgData name="Samuli Agarth" userId="9ece3b855d6ff6d2" providerId="LiveId" clId="{19399BF1-46EB-471E-A1FA-66AB35E8072A}" dt="2021-10-06T05:04:45.682" v="434" actId="1076"/>
          <ac:picMkLst>
            <pc:docMk/>
            <pc:sldMk cId="2472708056" sldId="263"/>
            <ac:picMk id="4" creationId="{8C242B6A-7C8D-471C-ABE3-4430469BC1A2}"/>
          </ac:picMkLst>
        </pc:picChg>
        <pc:picChg chg="add del mod">
          <ac:chgData name="Samuli Agarth" userId="9ece3b855d6ff6d2" providerId="LiveId" clId="{19399BF1-46EB-471E-A1FA-66AB35E8072A}" dt="2021-10-06T05:04:35.586" v="431" actId="478"/>
          <ac:picMkLst>
            <pc:docMk/>
            <pc:sldMk cId="2472708056" sldId="263"/>
            <ac:picMk id="5" creationId="{0041F153-EA9F-4734-9B69-B02F9F9813FE}"/>
          </ac:picMkLst>
        </pc:picChg>
      </pc:sldChg>
      <pc:sldChg chg="addSp delSp modSp add mod">
        <pc:chgData name="Samuli Agarth" userId="9ece3b855d6ff6d2" providerId="LiveId" clId="{19399BF1-46EB-471E-A1FA-66AB35E8072A}" dt="2021-10-04T06:27:11.907" v="385" actId="2"/>
        <pc:sldMkLst>
          <pc:docMk/>
          <pc:sldMk cId="4285648954" sldId="264"/>
        </pc:sldMkLst>
        <pc:spChg chg="mod">
          <ac:chgData name="Samuli Agarth" userId="9ece3b855d6ff6d2" providerId="LiveId" clId="{19399BF1-46EB-471E-A1FA-66AB35E8072A}" dt="2021-10-04T06:27:11.907" v="385" actId="2"/>
          <ac:spMkLst>
            <pc:docMk/>
            <pc:sldMk cId="4285648954" sldId="264"/>
            <ac:spMk id="3" creationId="{56267F73-8B0C-4764-843F-D2F416C7D05B}"/>
          </ac:spMkLst>
        </pc:spChg>
        <pc:picChg chg="add mod">
          <ac:chgData name="Samuli Agarth" userId="9ece3b855d6ff6d2" providerId="LiveId" clId="{19399BF1-46EB-471E-A1FA-66AB35E8072A}" dt="2021-10-04T06:24:39.659" v="336" actId="1076"/>
          <ac:picMkLst>
            <pc:docMk/>
            <pc:sldMk cId="4285648954" sldId="264"/>
            <ac:picMk id="4" creationId="{EF4C8343-4515-4BE1-B562-08E37498762C}"/>
          </ac:picMkLst>
        </pc:picChg>
        <pc:picChg chg="del">
          <ac:chgData name="Samuli Agarth" userId="9ece3b855d6ff6d2" providerId="LiveId" clId="{19399BF1-46EB-471E-A1FA-66AB35E8072A}" dt="2021-10-04T06:24:04.896" v="305" actId="478"/>
          <ac:picMkLst>
            <pc:docMk/>
            <pc:sldMk cId="4285648954" sldId="264"/>
            <ac:picMk id="5" creationId="{0041F153-EA9F-4734-9B69-B02F9F9813FE}"/>
          </ac:picMkLst>
        </pc:picChg>
      </pc:sldChg>
      <pc:sldChg chg="addSp delSp modSp add mod">
        <pc:chgData name="Samuli Agarth" userId="9ece3b855d6ff6d2" providerId="LiveId" clId="{19399BF1-46EB-471E-A1FA-66AB35E8072A}" dt="2021-10-06T04:59:35.594" v="409" actId="14100"/>
        <pc:sldMkLst>
          <pc:docMk/>
          <pc:sldMk cId="2595213224" sldId="265"/>
        </pc:sldMkLst>
        <pc:spChg chg="del">
          <ac:chgData name="Samuli Agarth" userId="9ece3b855d6ff6d2" providerId="LiveId" clId="{19399BF1-46EB-471E-A1FA-66AB35E8072A}" dt="2021-10-06T04:58:43.571" v="387" actId="478"/>
          <ac:spMkLst>
            <pc:docMk/>
            <pc:sldMk cId="2595213224" sldId="265"/>
            <ac:spMk id="3" creationId="{56267F73-8B0C-4764-843F-D2F416C7D05B}"/>
          </ac:spMkLst>
        </pc:spChg>
        <pc:spChg chg="add del mod">
          <ac:chgData name="Samuli Agarth" userId="9ece3b855d6ff6d2" providerId="LiveId" clId="{19399BF1-46EB-471E-A1FA-66AB35E8072A}" dt="2021-10-06T04:59:35.594" v="409" actId="14100"/>
          <ac:spMkLst>
            <pc:docMk/>
            <pc:sldMk cId="2595213224" sldId="265"/>
            <ac:spMk id="4" creationId="{62DB081A-FDB2-4706-99D3-78E0785B2828}"/>
          </ac:spMkLst>
        </pc:spChg>
        <pc:spChg chg="add del mod">
          <ac:chgData name="Samuli Agarth" userId="9ece3b855d6ff6d2" providerId="LiveId" clId="{19399BF1-46EB-471E-A1FA-66AB35E8072A}" dt="2021-10-06T04:59:22.220" v="404" actId="478"/>
          <ac:spMkLst>
            <pc:docMk/>
            <pc:sldMk cId="2595213224" sldId="265"/>
            <ac:spMk id="6" creationId="{32829403-54E0-438F-BE9A-73A131203787}"/>
          </ac:spMkLst>
        </pc:spChg>
        <pc:spChg chg="del">
          <ac:chgData name="Samuli Agarth" userId="9ece3b855d6ff6d2" providerId="LiveId" clId="{19399BF1-46EB-471E-A1FA-66AB35E8072A}" dt="2021-10-06T04:59:19.854" v="403" actId="478"/>
          <ac:spMkLst>
            <pc:docMk/>
            <pc:sldMk cId="2595213224" sldId="265"/>
            <ac:spMk id="10" creationId="{22630913-3933-F74C-8152-F1E6468DC5F7}"/>
          </ac:spMkLst>
        </pc:spChg>
        <pc:picChg chg="add del mod">
          <ac:chgData name="Samuli Agarth" userId="9ece3b855d6ff6d2" providerId="LiveId" clId="{19399BF1-46EB-471E-A1FA-66AB35E8072A}" dt="2021-10-06T04:59:10.278" v="396"/>
          <ac:picMkLst>
            <pc:docMk/>
            <pc:sldMk cId="2595213224" sldId="265"/>
            <ac:picMk id="7" creationId="{EA339E6C-55DD-4821-82A2-8AEB64017A49}"/>
          </ac:picMkLst>
        </pc:picChg>
        <pc:picChg chg="add mod">
          <ac:chgData name="Samuli Agarth" userId="9ece3b855d6ff6d2" providerId="LiveId" clId="{19399BF1-46EB-471E-A1FA-66AB35E8072A}" dt="2021-10-06T04:59:29.693" v="408" actId="1076"/>
          <ac:picMkLst>
            <pc:docMk/>
            <pc:sldMk cId="2595213224" sldId="265"/>
            <ac:picMk id="12" creationId="{FDB796C7-F7FD-47FD-AB33-8ED0B22EE420}"/>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1D80793-8EDC-144E-8794-29847EA15D85}"/>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a:extLst>
              <a:ext uri="{FF2B5EF4-FFF2-40B4-BE49-F238E27FC236}">
                <a16:creationId xmlns:a16="http://schemas.microsoft.com/office/drawing/2014/main" id="{15349304-30A9-C947-9859-4EBE31F0C08D}"/>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91F0A42-6225-9540-A2E9-721D6742FFAD}" type="datetimeFigureOut">
              <a:rPr lang="en-US" smtClean="0"/>
              <a:t>10/6/2021</a:t>
            </a:fld>
            <a:endParaRPr lang="en-US"/>
          </a:p>
        </p:txBody>
      </p:sp>
      <p:sp>
        <p:nvSpPr>
          <p:cNvPr id="4" name="Footer Placeholder 3">
            <a:extLst>
              <a:ext uri="{FF2B5EF4-FFF2-40B4-BE49-F238E27FC236}">
                <a16:creationId xmlns:a16="http://schemas.microsoft.com/office/drawing/2014/main" id="{AA477240-2E26-FB4E-BAFA-1F7E0ABBE7C4}"/>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a:extLst>
              <a:ext uri="{FF2B5EF4-FFF2-40B4-BE49-F238E27FC236}">
                <a16:creationId xmlns:a16="http://schemas.microsoft.com/office/drawing/2014/main" id="{7F8CFD6B-BFEB-BF4C-8B92-A73A12EBB6AB}"/>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F214D81F-B7DF-1A41-BDAC-941C5E98314E}" type="slidenum">
              <a:rPr lang="en-US" smtClean="0"/>
              <a:t>‹#›</a:t>
            </a:fld>
            <a:endParaRPr lang="en-US"/>
          </a:p>
        </p:txBody>
      </p:sp>
    </p:spTree>
    <p:extLst>
      <p:ext uri="{BB962C8B-B14F-4D97-AF65-F5344CB8AC3E}">
        <p14:creationId xmlns:p14="http://schemas.microsoft.com/office/powerpoint/2010/main" val="334018622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861EB9-8722-D141-A8DA-D511D088A14E}" type="datetimeFigureOut">
              <a:rPr lang="en-US" smtClean="0"/>
              <a:t>10/6/2021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1BB45AA-F847-AF48-87CB-0AD681A3CCEB}" type="slidenum">
              <a:rPr lang="en-US" smtClean="0"/>
              <a:t>‹#›</a:t>
            </a:fld>
            <a:endParaRPr lang="en-US"/>
          </a:p>
        </p:txBody>
      </p:sp>
    </p:spTree>
    <p:extLst>
      <p:ext uri="{BB962C8B-B14F-4D97-AF65-F5344CB8AC3E}">
        <p14:creationId xmlns:p14="http://schemas.microsoft.com/office/powerpoint/2010/main" val="11706345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AA66CE6E-E277-224F-A107-338E6581E3FA}"/>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0CBFD117-F13F-904D-B02C-B3D4F0473A3C}"/>
              </a:ext>
            </a:extLst>
          </p:cNvPr>
          <p:cNvSpPr>
            <a:spLocks noGrp="1"/>
          </p:cNvSpPr>
          <p:nvPr>
            <p:ph type="ctrTitle"/>
          </p:nvPr>
        </p:nvSpPr>
        <p:spPr>
          <a:xfrm>
            <a:off x="1435261" y="5289630"/>
            <a:ext cx="9232739" cy="612698"/>
          </a:xfrm>
        </p:spPr>
        <p:txBody>
          <a:bodyPr anchor="ctr">
            <a:normAutofit/>
          </a:bodyPr>
          <a:lstStyle>
            <a:lvl1pPr algn="ctr">
              <a:defRPr sz="2800" b="0" i="0" baseline="0">
                <a:solidFill>
                  <a:schemeClr val="bg1"/>
                </a:solidFill>
                <a:latin typeface="HelveticaNeueLT Std Med Ext" panose="020B0907040502030204" pitchFamily="34" charset="77"/>
                <a:ea typeface="HelveticaNeueLT Std Med Ext" panose="020B0907040502030204" pitchFamily="34" charset="77"/>
                <a:cs typeface="HelveticaNeueLT Std Med Ext" panose="020B0907040502030204" pitchFamily="34" charset="77"/>
              </a:defRPr>
            </a:lvl1pPr>
          </a:lstStyle>
          <a:p>
            <a:endParaRPr lang="en-US" dirty="0"/>
          </a:p>
        </p:txBody>
      </p:sp>
      <p:sp>
        <p:nvSpPr>
          <p:cNvPr id="3" name="Subtitle 2">
            <a:extLst>
              <a:ext uri="{FF2B5EF4-FFF2-40B4-BE49-F238E27FC236}">
                <a16:creationId xmlns:a16="http://schemas.microsoft.com/office/drawing/2014/main" id="{28AF6E91-4E42-BD41-926C-70A3B226EAC1}"/>
              </a:ext>
            </a:extLst>
          </p:cNvPr>
          <p:cNvSpPr>
            <a:spLocks noGrp="1"/>
          </p:cNvSpPr>
          <p:nvPr>
            <p:ph type="subTitle" idx="1"/>
          </p:nvPr>
        </p:nvSpPr>
        <p:spPr>
          <a:xfrm>
            <a:off x="1524000" y="6100764"/>
            <a:ext cx="9144000" cy="271462"/>
          </a:xfrm>
          <a:prstGeom prst="rect">
            <a:avLst/>
          </a:prstGeom>
        </p:spPr>
        <p:txBody>
          <a:bodyPr anchor="ctr">
            <a:noAutofit/>
          </a:bodyPr>
          <a:lstStyle>
            <a:lvl1pPr marL="0" indent="0" algn="ctr">
              <a:buNone/>
              <a:defRPr sz="1600" b="0" i="0">
                <a:solidFill>
                  <a:schemeClr val="bg2"/>
                </a:solidFill>
                <a:latin typeface="HelveticaNeueLT Std Med Ext" panose="020B0907040502030204" pitchFamily="34" charset="77"/>
                <a:ea typeface="HelveticaNeueLT Std Med Ext" panose="020B0907040502030204" pitchFamily="34" charset="77"/>
                <a:cs typeface="HelveticaNeueLT Std Med Ext" panose="020B0907040502030204" pitchFamily="34" charset="77"/>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endParaRPr lang="en-US" dirty="0"/>
          </a:p>
        </p:txBody>
      </p:sp>
    </p:spTree>
    <p:extLst>
      <p:ext uri="{BB962C8B-B14F-4D97-AF65-F5344CB8AC3E}">
        <p14:creationId xmlns:p14="http://schemas.microsoft.com/office/powerpoint/2010/main" val="393053495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text box">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75BEDD5-1BB3-7344-8D4A-10E2D6093488}"/>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9" name="Picture 8">
            <a:extLst>
              <a:ext uri="{FF2B5EF4-FFF2-40B4-BE49-F238E27FC236}">
                <a16:creationId xmlns:a16="http://schemas.microsoft.com/office/drawing/2014/main" id="{F45D8AE6-BE37-1D4C-B5A9-2C54971734ED}"/>
              </a:ext>
            </a:extLst>
          </p:cNvPr>
          <p:cNvPicPr>
            <a:picLocks noChangeAspect="1"/>
          </p:cNvPicPr>
          <p:nvPr userDrawn="1"/>
        </p:nvPicPr>
        <p:blipFill rotWithShape="1">
          <a:blip r:embed="rId3"/>
          <a:srcRect r="73750"/>
          <a:stretch/>
        </p:blipFill>
        <p:spPr>
          <a:xfrm>
            <a:off x="0" y="0"/>
            <a:ext cx="3200400" cy="6858000"/>
          </a:xfrm>
          <a:prstGeom prst="rect">
            <a:avLst/>
          </a:prstGeom>
        </p:spPr>
      </p:pic>
      <p:sp>
        <p:nvSpPr>
          <p:cNvPr id="12" name="Text Placeholder 11">
            <a:extLst>
              <a:ext uri="{FF2B5EF4-FFF2-40B4-BE49-F238E27FC236}">
                <a16:creationId xmlns:a16="http://schemas.microsoft.com/office/drawing/2014/main" id="{A9D0714C-2AC8-6940-8969-6BA1FE8DD43A}"/>
              </a:ext>
            </a:extLst>
          </p:cNvPr>
          <p:cNvSpPr>
            <a:spLocks noGrp="1"/>
          </p:cNvSpPr>
          <p:nvPr>
            <p:ph type="body" sz="quarter" idx="10"/>
          </p:nvPr>
        </p:nvSpPr>
        <p:spPr>
          <a:xfrm>
            <a:off x="4014061" y="1363851"/>
            <a:ext cx="7361695" cy="4973449"/>
          </a:xfrm>
          <a:prstGeom prst="rect">
            <a:avLst/>
          </a:prstGeom>
        </p:spPr>
        <p:txBody>
          <a:bodyPr>
            <a:normAutofit/>
          </a:bodyPr>
          <a:lstStyle>
            <a:lvl1pPr>
              <a:defRPr sz="1600"/>
            </a:lvl1pPr>
            <a:lvl2pPr>
              <a:defRPr sz="1400"/>
            </a:lvl2pPr>
            <a:lvl3pPr>
              <a:defRPr sz="1200"/>
            </a:lvl3pPr>
            <a:lvl4pPr>
              <a:defRPr sz="1100"/>
            </a:lvl4pPr>
            <a:lvl5pPr>
              <a:defRPr sz="1100"/>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2" name="Title 1">
            <a:extLst>
              <a:ext uri="{FF2B5EF4-FFF2-40B4-BE49-F238E27FC236}">
                <a16:creationId xmlns:a16="http://schemas.microsoft.com/office/drawing/2014/main" id="{A5A1A858-39EF-6D4A-B6C6-39048F2B02B1}"/>
              </a:ext>
            </a:extLst>
          </p:cNvPr>
          <p:cNvSpPr>
            <a:spLocks noGrp="1"/>
          </p:cNvSpPr>
          <p:nvPr>
            <p:ph type="title" hasCustomPrompt="1"/>
          </p:nvPr>
        </p:nvSpPr>
        <p:spPr>
          <a:xfrm>
            <a:off x="4014061" y="706084"/>
            <a:ext cx="7361695" cy="549279"/>
          </a:xfrm>
        </p:spPr>
        <p:txBody>
          <a:bodyPr anchor="ctr">
            <a:normAutofit/>
          </a:bodyPr>
          <a:lstStyle>
            <a:lvl1pPr>
              <a:defRPr sz="2000" b="0" i="0">
                <a:latin typeface="HelveticaNeueLT Std Med Ext" panose="020B0907040502030204" pitchFamily="34" charset="77"/>
              </a:defRPr>
            </a:lvl1pPr>
          </a:lstStyle>
          <a:p>
            <a:r>
              <a:rPr lang="en-GB" dirty="0"/>
              <a:t>CLICK TO EDIT MASTER TITLE STYLE</a:t>
            </a:r>
            <a:endParaRPr lang="en-US" dirty="0"/>
          </a:p>
        </p:txBody>
      </p:sp>
    </p:spTree>
    <p:extLst>
      <p:ext uri="{BB962C8B-B14F-4D97-AF65-F5344CB8AC3E}">
        <p14:creationId xmlns:p14="http://schemas.microsoft.com/office/powerpoint/2010/main" val="13567759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4F5A106-7AE0-EE44-BE0B-61AEA4D09519}"/>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EE8E2AAE-4CAB-234D-B177-1D1005B4C39F}"/>
              </a:ext>
            </a:extLst>
          </p:cNvPr>
          <p:cNvSpPr>
            <a:spLocks noGrp="1"/>
          </p:cNvSpPr>
          <p:nvPr>
            <p:ph type="title" hasCustomPrompt="1"/>
          </p:nvPr>
        </p:nvSpPr>
        <p:spPr>
          <a:xfrm>
            <a:off x="816244" y="561305"/>
            <a:ext cx="10515600" cy="838835"/>
          </a:xfrm>
        </p:spPr>
        <p:txBody>
          <a:bodyPr/>
          <a:lstStyle>
            <a:lvl1pPr algn="ctr">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57AB329D-8659-4A46-BF26-312309F7824F}"/>
              </a:ext>
            </a:extLst>
          </p:cNvPr>
          <p:cNvSpPr>
            <a:spLocks noGrp="1"/>
          </p:cNvSpPr>
          <p:nvPr>
            <p:ph idx="1"/>
          </p:nvPr>
        </p:nvSpPr>
        <p:spPr>
          <a:xfrm>
            <a:off x="838200" y="1534332"/>
            <a:ext cx="10515600" cy="4642632"/>
          </a:xfrm>
          <a:prstGeom prst="rect">
            <a:avLst/>
          </a:prstGeo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37E8FCB5-26F5-3E4F-81AB-CB03F84042FE}"/>
              </a:ext>
            </a:extLst>
          </p:cNvPr>
          <p:cNvSpPr>
            <a:spLocks noGrp="1"/>
          </p:cNvSpPr>
          <p:nvPr>
            <p:ph type="dt" sz="half" idx="10"/>
          </p:nvPr>
        </p:nvSpPr>
        <p:spPr>
          <a:xfrm>
            <a:off x="838200" y="6356350"/>
            <a:ext cx="2743200" cy="365125"/>
          </a:xfrm>
          <a:prstGeom prst="rect">
            <a:avLst/>
          </a:prstGeom>
        </p:spPr>
        <p:txBody>
          <a:bodyPr/>
          <a:lstStyle/>
          <a:p>
            <a:fld id="{89CCC24D-E902-CD41-B2E6-A83666C5FC99}" type="datetime1">
              <a:rPr lang="fi-FI" smtClean="0"/>
              <a:t>6.10.2021</a:t>
            </a:fld>
            <a:endParaRPr lang="en-US" dirty="0"/>
          </a:p>
        </p:txBody>
      </p:sp>
      <p:sp>
        <p:nvSpPr>
          <p:cNvPr id="5" name="Footer Placeholder 4">
            <a:extLst>
              <a:ext uri="{FF2B5EF4-FFF2-40B4-BE49-F238E27FC236}">
                <a16:creationId xmlns:a16="http://schemas.microsoft.com/office/drawing/2014/main" id="{48F59D7A-0357-0E4B-A505-3212F07861B2}"/>
              </a:ext>
            </a:extLst>
          </p:cNvPr>
          <p:cNvSpPr>
            <a:spLocks noGrp="1"/>
          </p:cNvSpPr>
          <p:nvPr>
            <p:ph type="ftr" sz="quarter" idx="11"/>
          </p:nvPr>
        </p:nvSpPr>
        <p:spPr>
          <a:xfrm>
            <a:off x="4038600" y="6356350"/>
            <a:ext cx="4114800" cy="365125"/>
          </a:xfrm>
          <a:prstGeom prst="rect">
            <a:avLst/>
          </a:prstGeom>
        </p:spPr>
        <p:txBody>
          <a:bodyPr anchor="ctr"/>
          <a:lstStyle>
            <a:lvl1pPr>
              <a:defRPr sz="1200" b="0" i="0">
                <a:latin typeface="Gotham Book" pitchFamily="2" charset="0"/>
              </a:defRPr>
            </a:lvl1pPr>
          </a:lstStyle>
          <a:p>
            <a:endParaRPr lang="en-US" dirty="0"/>
          </a:p>
        </p:txBody>
      </p:sp>
      <p:sp>
        <p:nvSpPr>
          <p:cNvPr id="6" name="Slide Number Placeholder 5">
            <a:extLst>
              <a:ext uri="{FF2B5EF4-FFF2-40B4-BE49-F238E27FC236}">
                <a16:creationId xmlns:a16="http://schemas.microsoft.com/office/drawing/2014/main" id="{3FCCA292-164B-2B48-838E-EA0EECE307D5}"/>
              </a:ext>
            </a:extLst>
          </p:cNvPr>
          <p:cNvSpPr>
            <a:spLocks noGrp="1"/>
          </p:cNvSpPr>
          <p:nvPr>
            <p:ph type="sldNum" sz="quarter" idx="12"/>
          </p:nvPr>
        </p:nvSpPr>
        <p:spPr>
          <a:xfrm>
            <a:off x="8610600" y="6356350"/>
            <a:ext cx="2743200" cy="365125"/>
          </a:xfrm>
          <a:prstGeom prst="rect">
            <a:avLst/>
          </a:prstGeom>
        </p:spPr>
        <p:txBody>
          <a:bodyPr/>
          <a:lstStyle/>
          <a:p>
            <a:fld id="{B0A79935-DE6C-0147-B366-C9EDBB6E5A77}" type="slidenum">
              <a:rPr lang="en-US" smtClean="0"/>
              <a:t>‹#›</a:t>
            </a:fld>
            <a:endParaRPr lang="en-US"/>
          </a:p>
        </p:txBody>
      </p:sp>
    </p:spTree>
    <p:extLst>
      <p:ext uri="{BB962C8B-B14F-4D97-AF65-F5344CB8AC3E}">
        <p14:creationId xmlns:p14="http://schemas.microsoft.com/office/powerpoint/2010/main" val="26599729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F29EA6D4-C329-FD4C-AB52-9B46FD57EB73}"/>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5D327B18-FDA5-DF42-8C4D-28ED41CE4A03}"/>
              </a:ext>
            </a:extLst>
          </p:cNvPr>
          <p:cNvSpPr>
            <a:spLocks noGrp="1"/>
          </p:cNvSpPr>
          <p:nvPr>
            <p:ph type="title" hasCustomPrompt="1"/>
          </p:nvPr>
        </p:nvSpPr>
        <p:spPr/>
        <p:txBody>
          <a:bodyPr/>
          <a:lstStyle>
            <a:lvl1pPr algn="ctr">
              <a:defRPr/>
            </a:lvl1pPr>
          </a:lstStyle>
          <a:p>
            <a:r>
              <a:rPr lang="en-GB" dirty="0"/>
              <a:t>CLICK TO EDIT MASTER TITLE STYLE</a:t>
            </a:r>
            <a:endParaRPr lang="en-US" dirty="0"/>
          </a:p>
        </p:txBody>
      </p:sp>
      <p:sp>
        <p:nvSpPr>
          <p:cNvPr id="3" name="Content Placeholder 2">
            <a:extLst>
              <a:ext uri="{FF2B5EF4-FFF2-40B4-BE49-F238E27FC236}">
                <a16:creationId xmlns:a16="http://schemas.microsoft.com/office/drawing/2014/main" id="{CAB92733-5E7A-DA47-989C-C811AA337AA5}"/>
              </a:ext>
            </a:extLst>
          </p:cNvPr>
          <p:cNvSpPr>
            <a:spLocks noGrp="1"/>
          </p:cNvSpPr>
          <p:nvPr>
            <p:ph sz="half" idx="1"/>
          </p:nvPr>
        </p:nvSpPr>
        <p:spPr>
          <a:xfrm>
            <a:off x="838200" y="1534331"/>
            <a:ext cx="5181600" cy="464263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C32429B8-565E-F24E-8512-D4A4D5374F02}"/>
              </a:ext>
            </a:extLst>
          </p:cNvPr>
          <p:cNvSpPr>
            <a:spLocks noGrp="1"/>
          </p:cNvSpPr>
          <p:nvPr>
            <p:ph sz="half" idx="2"/>
          </p:nvPr>
        </p:nvSpPr>
        <p:spPr>
          <a:xfrm>
            <a:off x="6172200" y="1534331"/>
            <a:ext cx="5181600" cy="4642632"/>
          </a:xfrm>
          <a:prstGeom prst="rect">
            <a:avLst/>
          </a:prstGeo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DCC19094-0089-864F-9BE2-0DD99C5A8DB6}"/>
              </a:ext>
            </a:extLst>
          </p:cNvPr>
          <p:cNvSpPr>
            <a:spLocks noGrp="1"/>
          </p:cNvSpPr>
          <p:nvPr>
            <p:ph type="dt" sz="half" idx="10"/>
          </p:nvPr>
        </p:nvSpPr>
        <p:spPr>
          <a:xfrm>
            <a:off x="838200" y="6356350"/>
            <a:ext cx="2743200" cy="365125"/>
          </a:xfrm>
          <a:prstGeom prst="rect">
            <a:avLst/>
          </a:prstGeom>
        </p:spPr>
        <p:txBody>
          <a:bodyPr/>
          <a:lstStyle/>
          <a:p>
            <a:fld id="{A40E3142-8EFD-4D48-AC09-CEAEF5943947}" type="datetime1">
              <a:rPr lang="fi-FI" smtClean="0"/>
              <a:t>6.10.2021</a:t>
            </a:fld>
            <a:endParaRPr lang="en-US" dirty="0"/>
          </a:p>
        </p:txBody>
      </p:sp>
      <p:sp>
        <p:nvSpPr>
          <p:cNvPr id="6" name="Footer Placeholder 5">
            <a:extLst>
              <a:ext uri="{FF2B5EF4-FFF2-40B4-BE49-F238E27FC236}">
                <a16:creationId xmlns:a16="http://schemas.microsoft.com/office/drawing/2014/main" id="{5A82B993-9987-C549-9EA6-F6417D0B1453}"/>
              </a:ext>
            </a:extLst>
          </p:cNvPr>
          <p:cNvSpPr>
            <a:spLocks noGrp="1"/>
          </p:cNvSpPr>
          <p:nvPr>
            <p:ph type="ftr" sz="quarter" idx="11"/>
          </p:nvPr>
        </p:nvSpPr>
        <p:spPr>
          <a:xfrm>
            <a:off x="4038600" y="6356350"/>
            <a:ext cx="4114800" cy="365125"/>
          </a:xfrm>
          <a:prstGeom prst="rect">
            <a:avLst/>
          </a:prstGeom>
        </p:spPr>
        <p:txBody>
          <a:bodyPr anchor="ctr"/>
          <a:lstStyle>
            <a:lvl1pPr>
              <a:defRPr sz="1200" b="0" i="0">
                <a:latin typeface="Gotham Book" pitchFamily="2" charset="0"/>
              </a:defRPr>
            </a:lvl1pPr>
          </a:lstStyle>
          <a:p>
            <a:endParaRPr lang="en-US" dirty="0"/>
          </a:p>
        </p:txBody>
      </p:sp>
      <p:sp>
        <p:nvSpPr>
          <p:cNvPr id="7" name="Slide Number Placeholder 6">
            <a:extLst>
              <a:ext uri="{FF2B5EF4-FFF2-40B4-BE49-F238E27FC236}">
                <a16:creationId xmlns:a16="http://schemas.microsoft.com/office/drawing/2014/main" id="{76A448B9-EE58-0940-851D-04E8C1BEF245}"/>
              </a:ext>
            </a:extLst>
          </p:cNvPr>
          <p:cNvSpPr>
            <a:spLocks noGrp="1"/>
          </p:cNvSpPr>
          <p:nvPr>
            <p:ph type="sldNum" sz="quarter" idx="12"/>
          </p:nvPr>
        </p:nvSpPr>
        <p:spPr>
          <a:xfrm>
            <a:off x="8610600" y="6356350"/>
            <a:ext cx="2743200" cy="365125"/>
          </a:xfrm>
          <a:prstGeom prst="rect">
            <a:avLst/>
          </a:prstGeom>
        </p:spPr>
        <p:txBody>
          <a:bodyPr/>
          <a:lstStyle/>
          <a:p>
            <a:fld id="{B0A79935-DE6C-0147-B366-C9EDBB6E5A77}" type="slidenum">
              <a:rPr lang="en-US" smtClean="0"/>
              <a:t>‹#›</a:t>
            </a:fld>
            <a:endParaRPr lang="en-US"/>
          </a:p>
        </p:txBody>
      </p:sp>
    </p:spTree>
    <p:extLst>
      <p:ext uri="{BB962C8B-B14F-4D97-AF65-F5344CB8AC3E}">
        <p14:creationId xmlns:p14="http://schemas.microsoft.com/office/powerpoint/2010/main" val="23299076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A1A858-39EF-6D4A-B6C6-39048F2B02B1}"/>
              </a:ext>
            </a:extLst>
          </p:cNvPr>
          <p:cNvSpPr>
            <a:spLocks noGrp="1"/>
          </p:cNvSpPr>
          <p:nvPr>
            <p:ph type="title" hasCustomPrompt="1"/>
          </p:nvPr>
        </p:nvSpPr>
        <p:spPr/>
        <p:txBody>
          <a:bodyPr/>
          <a:lstStyle>
            <a:lvl1pPr algn="ctr">
              <a:defRPr/>
            </a:lvl1pPr>
          </a:lstStyle>
          <a:p>
            <a:r>
              <a:rPr lang="en-GB" dirty="0"/>
              <a:t>CLICK TO EDIT MASTER TITLE STYLE</a:t>
            </a:r>
            <a:endParaRPr lang="en-US" dirty="0"/>
          </a:p>
        </p:txBody>
      </p:sp>
      <p:sp>
        <p:nvSpPr>
          <p:cNvPr id="3" name="Date Placeholder 2">
            <a:extLst>
              <a:ext uri="{FF2B5EF4-FFF2-40B4-BE49-F238E27FC236}">
                <a16:creationId xmlns:a16="http://schemas.microsoft.com/office/drawing/2014/main" id="{8DF617A3-E1CA-294C-8C52-3A54420B8EDC}"/>
              </a:ext>
            </a:extLst>
          </p:cNvPr>
          <p:cNvSpPr>
            <a:spLocks noGrp="1"/>
          </p:cNvSpPr>
          <p:nvPr>
            <p:ph type="dt" sz="half" idx="10"/>
          </p:nvPr>
        </p:nvSpPr>
        <p:spPr>
          <a:xfrm>
            <a:off x="838200" y="6356350"/>
            <a:ext cx="2743200" cy="365125"/>
          </a:xfrm>
          <a:prstGeom prst="rect">
            <a:avLst/>
          </a:prstGeom>
        </p:spPr>
        <p:txBody>
          <a:bodyPr/>
          <a:lstStyle/>
          <a:p>
            <a:fld id="{CC2D07C9-E994-224B-8366-DD578F0C0D96}" type="datetime1">
              <a:rPr lang="fi-FI" smtClean="0"/>
              <a:t>6.10.2021</a:t>
            </a:fld>
            <a:endParaRPr lang="en-US"/>
          </a:p>
        </p:txBody>
      </p:sp>
      <p:sp>
        <p:nvSpPr>
          <p:cNvPr id="4" name="Footer Placeholder 3">
            <a:extLst>
              <a:ext uri="{FF2B5EF4-FFF2-40B4-BE49-F238E27FC236}">
                <a16:creationId xmlns:a16="http://schemas.microsoft.com/office/drawing/2014/main" id="{97F0DC1E-B991-6E41-9EFF-BD1E400C5570}"/>
              </a:ext>
            </a:extLst>
          </p:cNvPr>
          <p:cNvSpPr>
            <a:spLocks noGrp="1"/>
          </p:cNvSpPr>
          <p:nvPr>
            <p:ph type="ftr" sz="quarter" idx="11"/>
          </p:nvPr>
        </p:nvSpPr>
        <p:spPr>
          <a:xfrm>
            <a:off x="4038600" y="6356350"/>
            <a:ext cx="4114800" cy="365125"/>
          </a:xfrm>
          <a:prstGeom prst="rect">
            <a:avLst/>
          </a:prstGeom>
        </p:spPr>
        <p:txBody>
          <a:bodyPr anchor="ctr"/>
          <a:lstStyle>
            <a:lvl1pPr>
              <a:defRPr sz="1200" b="0" i="0">
                <a:latin typeface="Gotham Book" pitchFamily="2" charset="0"/>
              </a:defRPr>
            </a:lvl1pPr>
          </a:lstStyle>
          <a:p>
            <a:endParaRPr lang="en-US" dirty="0"/>
          </a:p>
        </p:txBody>
      </p:sp>
      <p:sp>
        <p:nvSpPr>
          <p:cNvPr id="5" name="Slide Number Placeholder 4">
            <a:extLst>
              <a:ext uri="{FF2B5EF4-FFF2-40B4-BE49-F238E27FC236}">
                <a16:creationId xmlns:a16="http://schemas.microsoft.com/office/drawing/2014/main" id="{665CBD53-509B-3949-95DC-F0404DEDD965}"/>
              </a:ext>
            </a:extLst>
          </p:cNvPr>
          <p:cNvSpPr>
            <a:spLocks noGrp="1"/>
          </p:cNvSpPr>
          <p:nvPr>
            <p:ph type="sldNum" sz="quarter" idx="12"/>
          </p:nvPr>
        </p:nvSpPr>
        <p:spPr>
          <a:xfrm>
            <a:off x="8610600" y="6356350"/>
            <a:ext cx="2743200" cy="365125"/>
          </a:xfrm>
          <a:prstGeom prst="rect">
            <a:avLst/>
          </a:prstGeom>
        </p:spPr>
        <p:txBody>
          <a:bodyPr/>
          <a:lstStyle/>
          <a:p>
            <a:fld id="{B0A79935-DE6C-0147-B366-C9EDBB6E5A77}" type="slidenum">
              <a:rPr lang="en-US" smtClean="0"/>
              <a:t>‹#›</a:t>
            </a:fld>
            <a:endParaRPr lang="en-US"/>
          </a:p>
        </p:txBody>
      </p:sp>
    </p:spTree>
    <p:extLst>
      <p:ext uri="{BB962C8B-B14F-4D97-AF65-F5344CB8AC3E}">
        <p14:creationId xmlns:p14="http://schemas.microsoft.com/office/powerpoint/2010/main" val="30019938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3DA924D-EA02-F44F-8B07-6E0C41480A20}"/>
              </a:ext>
            </a:extLst>
          </p:cNvPr>
          <p:cNvSpPr>
            <a:spLocks noGrp="1"/>
          </p:cNvSpPr>
          <p:nvPr>
            <p:ph type="dt" sz="half" idx="10"/>
          </p:nvPr>
        </p:nvSpPr>
        <p:spPr>
          <a:xfrm>
            <a:off x="838200" y="6356350"/>
            <a:ext cx="2743200" cy="365125"/>
          </a:xfrm>
          <a:prstGeom prst="rect">
            <a:avLst/>
          </a:prstGeom>
        </p:spPr>
        <p:txBody>
          <a:bodyPr/>
          <a:lstStyle/>
          <a:p>
            <a:fld id="{04D851F7-3BC1-B24D-B6B6-BBE460B88697}" type="datetime1">
              <a:rPr lang="fi-FI" smtClean="0"/>
              <a:t>6.10.2021</a:t>
            </a:fld>
            <a:endParaRPr lang="en-US"/>
          </a:p>
        </p:txBody>
      </p:sp>
      <p:sp>
        <p:nvSpPr>
          <p:cNvPr id="3" name="Footer Placeholder 2">
            <a:extLst>
              <a:ext uri="{FF2B5EF4-FFF2-40B4-BE49-F238E27FC236}">
                <a16:creationId xmlns:a16="http://schemas.microsoft.com/office/drawing/2014/main" id="{553C6140-C882-D74A-96E0-5ECEE8A002A4}"/>
              </a:ext>
            </a:extLst>
          </p:cNvPr>
          <p:cNvSpPr>
            <a:spLocks noGrp="1"/>
          </p:cNvSpPr>
          <p:nvPr>
            <p:ph type="ftr" sz="quarter" idx="11"/>
          </p:nvPr>
        </p:nvSpPr>
        <p:spPr>
          <a:xfrm>
            <a:off x="4038600" y="6356350"/>
            <a:ext cx="4114800" cy="365125"/>
          </a:xfrm>
          <a:prstGeom prst="rect">
            <a:avLst/>
          </a:prstGeom>
        </p:spPr>
        <p:txBody>
          <a:bodyPr anchor="ctr"/>
          <a:lstStyle>
            <a:lvl1pPr>
              <a:defRPr sz="1200" b="0" i="0">
                <a:latin typeface="Gotham Book" pitchFamily="2" charset="0"/>
              </a:defRPr>
            </a:lvl1pPr>
          </a:lstStyle>
          <a:p>
            <a:endParaRPr lang="en-US"/>
          </a:p>
        </p:txBody>
      </p:sp>
      <p:sp>
        <p:nvSpPr>
          <p:cNvPr id="4" name="Slide Number Placeholder 3">
            <a:extLst>
              <a:ext uri="{FF2B5EF4-FFF2-40B4-BE49-F238E27FC236}">
                <a16:creationId xmlns:a16="http://schemas.microsoft.com/office/drawing/2014/main" id="{2B75C689-7E5B-7F41-90F7-A8C45B197A24}"/>
              </a:ext>
            </a:extLst>
          </p:cNvPr>
          <p:cNvSpPr>
            <a:spLocks noGrp="1"/>
          </p:cNvSpPr>
          <p:nvPr>
            <p:ph type="sldNum" sz="quarter" idx="12"/>
          </p:nvPr>
        </p:nvSpPr>
        <p:spPr>
          <a:xfrm>
            <a:off x="8610600" y="6356350"/>
            <a:ext cx="2743200" cy="365125"/>
          </a:xfrm>
          <a:prstGeom prst="rect">
            <a:avLst/>
          </a:prstGeom>
        </p:spPr>
        <p:txBody>
          <a:bodyPr/>
          <a:lstStyle/>
          <a:p>
            <a:fld id="{B0A79935-DE6C-0147-B366-C9EDBB6E5A77}" type="slidenum">
              <a:rPr lang="en-US" smtClean="0"/>
              <a:t>‹#›</a:t>
            </a:fld>
            <a:endParaRPr lang="en-US"/>
          </a:p>
        </p:txBody>
      </p:sp>
    </p:spTree>
    <p:extLst>
      <p:ext uri="{BB962C8B-B14F-4D97-AF65-F5344CB8AC3E}">
        <p14:creationId xmlns:p14="http://schemas.microsoft.com/office/powerpoint/2010/main" val="415543112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C21700E-84CE-9846-B2DF-A4BFC3D0FF65}"/>
              </a:ext>
            </a:extLst>
          </p:cNvPr>
          <p:cNvSpPr>
            <a:spLocks noGrp="1"/>
          </p:cNvSpPr>
          <p:nvPr>
            <p:ph type="title"/>
          </p:nvPr>
        </p:nvSpPr>
        <p:spPr>
          <a:xfrm>
            <a:off x="838200" y="561303"/>
            <a:ext cx="10515600" cy="793641"/>
          </a:xfrm>
          <a:prstGeom prst="rect">
            <a:avLst/>
          </a:prstGeom>
        </p:spPr>
        <p:txBody>
          <a:bodyPr vert="horz" lIns="91440" tIns="45720" rIns="91440" bIns="45720" rtlCol="0" anchor="ctr">
            <a:normAutofit/>
          </a:bodyPr>
          <a:lstStyle/>
          <a:p>
            <a:r>
              <a:rPr lang="en-GB" dirty="0"/>
              <a:t>CLICK TO EDIT MASTER TITLE STYLE</a:t>
            </a:r>
            <a:endParaRPr lang="en-US" dirty="0"/>
          </a:p>
        </p:txBody>
      </p:sp>
      <p:sp>
        <p:nvSpPr>
          <p:cNvPr id="3" name="Text Placeholder 2">
            <a:extLst>
              <a:ext uri="{FF2B5EF4-FFF2-40B4-BE49-F238E27FC236}">
                <a16:creationId xmlns:a16="http://schemas.microsoft.com/office/drawing/2014/main" id="{CC21864E-E020-5640-9557-920E9901A2E8}"/>
              </a:ext>
            </a:extLst>
          </p:cNvPr>
          <p:cNvSpPr>
            <a:spLocks noGrp="1"/>
          </p:cNvSpPr>
          <p:nvPr>
            <p:ph type="body" idx="1"/>
          </p:nvPr>
        </p:nvSpPr>
        <p:spPr>
          <a:xfrm>
            <a:off x="838200" y="1534331"/>
            <a:ext cx="10515600" cy="4642632"/>
          </a:xfrm>
          <a:prstGeom prst="rect">
            <a:avLst/>
          </a:prstGeom>
        </p:spPr>
        <p:txBody>
          <a:bodyPr vert="horz" lIns="91440" tIns="45720" rIns="91440" bIns="45720" rtlCol="0">
            <a:normAutofit/>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Date Placeholder 3">
            <a:extLst>
              <a:ext uri="{FF2B5EF4-FFF2-40B4-BE49-F238E27FC236}">
                <a16:creationId xmlns:a16="http://schemas.microsoft.com/office/drawing/2014/main" id="{7F258ABB-42C6-7D4D-A74B-07BB4D9883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b="0" i="0">
                <a:solidFill>
                  <a:schemeClr val="tx1"/>
                </a:solidFill>
                <a:latin typeface="Gotham Book" pitchFamily="2" charset="0"/>
              </a:defRPr>
            </a:lvl1pPr>
          </a:lstStyle>
          <a:p>
            <a:fld id="{244334E5-07BC-EF41-A1BC-08CB1A2F4665}" type="datetime1">
              <a:rPr lang="fi-FI" smtClean="0"/>
              <a:t>6.10.2021</a:t>
            </a:fld>
            <a:endParaRPr lang="en-US"/>
          </a:p>
        </p:txBody>
      </p:sp>
      <p:sp>
        <p:nvSpPr>
          <p:cNvPr id="6" name="Slide Number Placeholder 5">
            <a:extLst>
              <a:ext uri="{FF2B5EF4-FFF2-40B4-BE49-F238E27FC236}">
                <a16:creationId xmlns:a16="http://schemas.microsoft.com/office/drawing/2014/main" id="{9E24AD48-9F15-B445-8454-1B5AAE7B249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b="0" i="0">
                <a:solidFill>
                  <a:schemeClr val="tx1"/>
                </a:solidFill>
                <a:latin typeface="Gotham Book" pitchFamily="2" charset="0"/>
              </a:defRPr>
            </a:lvl1pPr>
          </a:lstStyle>
          <a:p>
            <a:fld id="{B0A79935-DE6C-0147-B366-C9EDBB6E5A77}" type="slidenum">
              <a:rPr lang="en-US" smtClean="0"/>
              <a:pPr/>
              <a:t>‹#›</a:t>
            </a:fld>
            <a:endParaRPr lang="en-US"/>
          </a:p>
        </p:txBody>
      </p:sp>
    </p:spTree>
    <p:extLst>
      <p:ext uri="{BB962C8B-B14F-4D97-AF65-F5344CB8AC3E}">
        <p14:creationId xmlns:p14="http://schemas.microsoft.com/office/powerpoint/2010/main" val="2391403054"/>
      </p:ext>
    </p:extLst>
  </p:cSld>
  <p:clrMap bg1="lt1" tx1="dk1" bg2="lt2" tx2="dk2" accent1="accent1" accent2="accent2" accent3="accent3" accent4="accent4" accent5="accent5" accent6="accent6" hlink="hlink" folHlink="folHlink"/>
  <p:sldLayoutIdLst>
    <p:sldLayoutId id="2147483649" r:id="rId1"/>
    <p:sldLayoutId id="2147483658" r:id="rId2"/>
    <p:sldLayoutId id="2147483650" r:id="rId3"/>
    <p:sldLayoutId id="2147483652" r:id="rId4"/>
    <p:sldLayoutId id="2147483654" r:id="rId5"/>
    <p:sldLayoutId id="2147483655" r:id="rId6"/>
  </p:sldLayoutIdLst>
  <p:hf sldNum="0" hdr="0" dt="0"/>
  <p:txStyles>
    <p:titleStyle>
      <a:lvl1pPr algn="l" defTabSz="914400" rtl="0" eaLnBrk="1" latinLnBrk="0" hangingPunct="1">
        <a:lnSpc>
          <a:spcPct val="90000"/>
        </a:lnSpc>
        <a:spcBef>
          <a:spcPct val="0"/>
        </a:spcBef>
        <a:buNone/>
        <a:defRPr sz="2400" b="1" i="1" kern="1200">
          <a:solidFill>
            <a:schemeClr val="tx2"/>
          </a:solidFill>
          <a:latin typeface="Helvetica 83 Heavy Extended Obl" panose="02000503000000020004" pitchFamily="2" charset="0"/>
          <a:ea typeface="Helvetica 83 Heavy Extended Obl" panose="02000503000000020004" pitchFamily="2" charset="0"/>
          <a:cs typeface="Helvetica 83 Heavy Extended Obl" panose="02000503000000020004" pitchFamily="2"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b="0" i="0" kern="1200">
          <a:solidFill>
            <a:schemeClr val="tx1"/>
          </a:solidFill>
          <a:latin typeface="Gotham Book" pitchFamily="2"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b="0" i="0" kern="1200">
          <a:solidFill>
            <a:schemeClr val="tx1"/>
          </a:solidFill>
          <a:latin typeface="Gotham Book" pitchFamily="2"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b="0" i="0" kern="1200">
          <a:solidFill>
            <a:schemeClr val="tx1"/>
          </a:solidFill>
          <a:latin typeface="Gotham Book" pitchFamily="2"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Gotham Book" pitchFamily="2"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200" b="0" i="0" kern="1200">
          <a:solidFill>
            <a:schemeClr val="tx1"/>
          </a:solidFill>
          <a:latin typeface="Gotham Book" pitchFamily="2"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7C06125-B00D-7D4B-B3CC-3E079E12C8A4}"/>
              </a:ext>
            </a:extLst>
          </p:cNvPr>
          <p:cNvSpPr>
            <a:spLocks noGrp="1"/>
          </p:cNvSpPr>
          <p:nvPr>
            <p:ph type="ctrTitle"/>
          </p:nvPr>
        </p:nvSpPr>
        <p:spPr/>
        <p:txBody>
          <a:bodyPr/>
          <a:lstStyle/>
          <a:p>
            <a:r>
              <a:rPr lang="en-GB" b="0" i="0" dirty="0">
                <a:latin typeface="HelveticaNeueLT Std Med Ext" panose="020B0907040502030204" pitchFamily="34" charset="77"/>
              </a:rPr>
              <a:t>IFK GRANKULLA HOCKEY</a:t>
            </a:r>
            <a:endParaRPr lang="en-US" b="0" i="0" dirty="0">
              <a:latin typeface="HelveticaNeueLT Std Med Ext" panose="020B0907040502030204" pitchFamily="34" charset="77"/>
            </a:endParaRPr>
          </a:p>
        </p:txBody>
      </p:sp>
      <p:sp>
        <p:nvSpPr>
          <p:cNvPr id="5" name="Subtitle 4">
            <a:extLst>
              <a:ext uri="{FF2B5EF4-FFF2-40B4-BE49-F238E27FC236}">
                <a16:creationId xmlns:a16="http://schemas.microsoft.com/office/drawing/2014/main" id="{28184E5C-1432-4047-AEC1-B324CBF9DD77}"/>
              </a:ext>
            </a:extLst>
          </p:cNvPr>
          <p:cNvSpPr>
            <a:spLocks noGrp="1"/>
          </p:cNvSpPr>
          <p:nvPr>
            <p:ph type="subTitle" idx="1"/>
          </p:nvPr>
        </p:nvSpPr>
        <p:spPr/>
        <p:txBody>
          <a:bodyPr/>
          <a:lstStyle/>
          <a:p>
            <a:r>
              <a:rPr lang="en-US" b="0" i="0" dirty="0">
                <a:latin typeface="HelveticaNeueLT Std Med Ext" panose="020B0907040502030204" pitchFamily="34" charset="77"/>
              </a:rPr>
              <a:t>2021</a:t>
            </a:r>
          </a:p>
        </p:txBody>
      </p:sp>
    </p:spTree>
    <p:extLst>
      <p:ext uri="{BB962C8B-B14F-4D97-AF65-F5344CB8AC3E}">
        <p14:creationId xmlns:p14="http://schemas.microsoft.com/office/powerpoint/2010/main" val="401078442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995933"/>
            <a:ext cx="8279296" cy="549279"/>
          </a:xfrm>
        </p:spPr>
        <p:txBody>
          <a:bodyPr>
            <a:noAutofit/>
          </a:bodyPr>
          <a:lstStyle/>
          <a:p>
            <a:pPr eaLnBrk="1" hangingPunct="1">
              <a:buClr>
                <a:srgbClr val="000000"/>
              </a:buClr>
              <a:buSzPct val="100000"/>
              <a:buFont typeface="Times New Roman" panose="02020603050405020304" pitchFamily="18" charset="0"/>
              <a:buNone/>
            </a:pPr>
            <a:r>
              <a:rPr lang="fi-FI" altLang="fi-FI" sz="2400" b="1" dirty="0">
                <a:solidFill>
                  <a:schemeClr val="accent5">
                    <a:lumMod val="75000"/>
                  </a:schemeClr>
                </a:solidFill>
                <a:latin typeface="Calibri" panose="020F0502020204030204" pitchFamily="34" charset="0"/>
              </a:rPr>
              <a:t>Tähtiseura</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Tähtiseura Laatujärjestelmä – Suomalainen urheilu loistaa tähtiseurassa</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Tähtiseura on Olympiakomitean, lajiliittojen ja liikunnan aluejärjestöjen uusi seurojen laatuohjelma. Tähtimerkki on lupaus laadusta nykyisille ja uusille seuran jäsenille sekä heidän lähipiirilleen ja tukijoille. Tähtimerkki on osoitus modernista, ketterästä ja inhimillisestä toimintatavasta, joka sopii kaikille liikkujille. Se vastaa erilaisten liikkujien tarpeisiin, mutta myös kehittyy heidän mukanaan. Entistä laajempi tuki mahdollistaa paitsi liikunnan säilymisen osana ihmisen eri elämänvaiheita, myös alustan kehittyä huippu-urheilijaksi.</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GrIFK Jääkiekon hallitus päätti kokouksessaan 29.10.2019 käynnistää toimenpiteet Tähtimerkin saavuttamiseksi lasten ja nuorten seuratoiminnan osa-alueella.</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Suoritettujen auditointien pohjalta Olympiakomitea ja Jääkiekkoliitto myönsivät maanantaina 4.5.2020 GrIFK Jääkiekolle toisena jääkiekkoseurana Suomessa Tähtiseura-statuksen.</a:t>
            </a:r>
            <a:br>
              <a:rPr lang="fi-FI" altLang="fi-FI" sz="1600" b="1" dirty="0">
                <a:solidFill>
                  <a:srgbClr val="996600"/>
                </a:solidFill>
                <a:latin typeface="Calibri" panose="020F0502020204030204" pitchFamily="34" charset="0"/>
              </a:rPr>
            </a:br>
            <a:endParaRPr lang="fi-FI" altLang="fi-FI" sz="1600" b="1" dirty="0">
              <a:solidFill>
                <a:srgbClr val="996600"/>
              </a:solidFill>
              <a:latin typeface="Calibri" panose="020F0502020204030204" pitchFamily="34" charset="0"/>
            </a:endParaRPr>
          </a:p>
        </p:txBody>
      </p:sp>
      <p:pic>
        <p:nvPicPr>
          <p:cNvPr id="4" name="Kuva 3" descr="Kuva, joka sisältää kohteen teksti, clipart-kuva&#10;&#10;Kuvaus luotu automaattisesti">
            <a:extLst>
              <a:ext uri="{FF2B5EF4-FFF2-40B4-BE49-F238E27FC236}">
                <a16:creationId xmlns:a16="http://schemas.microsoft.com/office/drawing/2014/main" id="{EF4C8343-4515-4BE1-B562-08E37498762C}"/>
              </a:ext>
            </a:extLst>
          </p:cNvPr>
          <p:cNvPicPr>
            <a:picLocks noChangeAspect="1"/>
          </p:cNvPicPr>
          <p:nvPr/>
        </p:nvPicPr>
        <p:blipFill>
          <a:blip r:embed="rId2"/>
          <a:stretch>
            <a:fillRect/>
          </a:stretch>
        </p:blipFill>
        <p:spPr>
          <a:xfrm>
            <a:off x="3498960" y="388642"/>
            <a:ext cx="5393248" cy="1853929"/>
          </a:xfrm>
          <a:prstGeom prst="rect">
            <a:avLst/>
          </a:prstGeom>
        </p:spPr>
      </p:pic>
    </p:spTree>
    <p:extLst>
      <p:ext uri="{BB962C8B-B14F-4D97-AF65-F5344CB8AC3E}">
        <p14:creationId xmlns:p14="http://schemas.microsoft.com/office/powerpoint/2010/main" val="42856489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121292"/>
            <a:ext cx="8279296" cy="549279"/>
          </a:xfrm>
        </p:spPr>
        <p:txBody>
          <a:bodyPr>
            <a:normAutofit fontScale="90000"/>
          </a:bodyPr>
          <a:lstStyle/>
          <a:p>
            <a:pPr algn="ctr" eaLnBrk="1" hangingPunct="1">
              <a:spcBef>
                <a:spcPct val="0"/>
              </a:spcBef>
            </a:pPr>
            <a:r>
              <a:rPr lang="fi-FI" altLang="fi-FI" sz="2800" b="1" dirty="0">
                <a:solidFill>
                  <a:schemeClr val="accent5">
                    <a:lumMod val="75000"/>
                  </a:schemeClr>
                </a:solidFill>
                <a:latin typeface="Calibri" panose="020F0502020204030204" pitchFamily="34" charset="0"/>
              </a:rPr>
              <a:t>Idrottsföreningen Kamraterna Grankulla Ishockey rf</a:t>
            </a:r>
            <a:br>
              <a:rPr lang="fi-FI" altLang="fi-FI" sz="2800" b="1" dirty="0">
                <a:solidFill>
                  <a:schemeClr val="accent5">
                    <a:lumMod val="75000"/>
                  </a:schemeClr>
                </a:solidFill>
                <a:latin typeface="Calibri" panose="020F0502020204030204" pitchFamily="34" charset="0"/>
              </a:rPr>
            </a:br>
            <a:br>
              <a:rPr lang="fi-FI" altLang="fi-FI" sz="2000" b="1" dirty="0">
                <a:solidFill>
                  <a:schemeClr val="accent5">
                    <a:lumMod val="75000"/>
                  </a:schemeClr>
                </a:solidFill>
                <a:latin typeface="Calibri" panose="020F0502020204030204" pitchFamily="34" charset="0"/>
              </a:rPr>
            </a:br>
            <a:r>
              <a:rPr lang="fi-FI" altLang="fi-FI" sz="2000" b="1" dirty="0">
                <a:solidFill>
                  <a:schemeClr val="accent5">
                    <a:lumMod val="75000"/>
                  </a:schemeClr>
                </a:solidFill>
                <a:latin typeface="Calibri" panose="020F0502020204030204" pitchFamily="34" charset="0"/>
              </a:rPr>
              <a:t>Perinteikäs urheiluseura</a:t>
            </a:r>
            <a:br>
              <a:rPr lang="fi-FI" altLang="fi-FI" sz="2000" b="1" dirty="0">
                <a:solidFill>
                  <a:schemeClr val="accent5">
                    <a:lumMod val="75000"/>
                  </a:schemeClr>
                </a:solidFill>
                <a:latin typeface="Calibri" panose="020F0502020204030204" pitchFamily="34" charset="0"/>
              </a:rPr>
            </a:br>
            <a:br>
              <a:rPr lang="fi-FI" altLang="fi-FI" sz="2000" b="1" dirty="0">
                <a:solidFill>
                  <a:schemeClr val="accent5">
                    <a:lumMod val="75000"/>
                  </a:schemeClr>
                </a:solidFill>
                <a:latin typeface="Calibri" panose="020F0502020204030204" pitchFamily="34" charset="0"/>
              </a:rPr>
            </a:br>
            <a:r>
              <a:rPr lang="fi-FI" altLang="fi-FI" sz="2000" b="1" dirty="0">
                <a:solidFill>
                  <a:schemeClr val="accent5">
                    <a:lumMod val="75000"/>
                  </a:schemeClr>
                </a:solidFill>
                <a:latin typeface="Calibri" panose="020F0502020204030204" pitchFamily="34" charset="0"/>
              </a:rPr>
              <a:t>Kotipaikkana Kauniainen</a:t>
            </a:r>
            <a:br>
              <a:rPr lang="fi-FI" altLang="fi-FI" sz="2000" b="1" dirty="0">
                <a:solidFill>
                  <a:schemeClr val="accent5">
                    <a:lumMod val="75000"/>
                  </a:schemeClr>
                </a:solidFill>
                <a:latin typeface="Calibri" panose="020F0502020204030204" pitchFamily="34" charset="0"/>
              </a:rPr>
            </a:br>
            <a:br>
              <a:rPr lang="fi-FI" altLang="fi-FI" sz="2000" b="1" dirty="0">
                <a:solidFill>
                  <a:schemeClr val="accent5">
                    <a:lumMod val="75000"/>
                  </a:schemeClr>
                </a:solidFill>
                <a:latin typeface="Calibri" panose="020F0502020204030204" pitchFamily="34" charset="0"/>
              </a:rPr>
            </a:br>
            <a:r>
              <a:rPr lang="fi-FI" altLang="fi-FI" sz="2000" b="1" dirty="0">
                <a:solidFill>
                  <a:schemeClr val="accent5">
                    <a:lumMod val="75000"/>
                  </a:schemeClr>
                </a:solidFill>
                <a:latin typeface="Calibri" panose="020F0502020204030204" pitchFamily="34" charset="0"/>
              </a:rPr>
              <a:t>Tavoitteena:</a:t>
            </a:r>
            <a:br>
              <a:rPr lang="fi-FI" altLang="fi-FI" sz="2000" b="1" dirty="0">
                <a:solidFill>
                  <a:schemeClr val="accent5">
                    <a:lumMod val="75000"/>
                  </a:schemeClr>
                </a:solidFill>
                <a:latin typeface="Calibri" panose="020F0502020204030204" pitchFamily="34" charset="0"/>
              </a:rPr>
            </a:br>
            <a:br>
              <a:rPr lang="fi-FI" altLang="fi-FI" sz="2000" b="1" i="1" dirty="0">
                <a:solidFill>
                  <a:schemeClr val="accent5">
                    <a:lumMod val="75000"/>
                  </a:schemeClr>
                </a:solidFill>
                <a:latin typeface="Calibri" panose="020F0502020204030204" pitchFamily="34" charset="0"/>
              </a:rPr>
            </a:br>
            <a:r>
              <a:rPr lang="fi-FI" altLang="fi-FI" sz="2000" b="1" dirty="0">
                <a:solidFill>
                  <a:schemeClr val="accent5">
                    <a:lumMod val="75000"/>
                  </a:schemeClr>
                </a:solidFill>
                <a:latin typeface="Calibri" panose="020F0502020204030204" pitchFamily="34" charset="0"/>
              </a:rPr>
              <a:t>Laadukas ja kasvua tukeva urheiluseuratoiminta</a:t>
            </a:r>
            <a:br>
              <a:rPr lang="fi-FI" altLang="fi-FI" sz="2000" b="1" dirty="0">
                <a:solidFill>
                  <a:schemeClr val="accent5">
                    <a:lumMod val="75000"/>
                  </a:schemeClr>
                </a:solidFill>
                <a:latin typeface="Calibri" panose="020F0502020204030204" pitchFamily="34" charset="0"/>
              </a:rPr>
            </a:br>
            <a:br>
              <a:rPr lang="fi-FI" altLang="fi-FI" sz="2000" b="1" dirty="0">
                <a:solidFill>
                  <a:schemeClr val="accent5">
                    <a:lumMod val="75000"/>
                  </a:schemeClr>
                </a:solidFill>
                <a:latin typeface="Calibri" panose="020F0502020204030204" pitchFamily="34" charset="0"/>
              </a:rPr>
            </a:br>
            <a:r>
              <a:rPr lang="fi-FI" altLang="fi-FI" sz="2000" b="1" dirty="0">
                <a:solidFill>
                  <a:schemeClr val="accent5">
                    <a:lumMod val="75000"/>
                  </a:schemeClr>
                </a:solidFill>
                <a:latin typeface="Calibri" panose="020F0502020204030204" pitchFamily="34" charset="0"/>
              </a:rPr>
              <a:t>Koko elämän kestävä kiekkoura  antaen tilaa täysipainoiselle opiskelulle ja työlle</a:t>
            </a:r>
            <a:br>
              <a:rPr lang="fi-FI" altLang="fi-FI" sz="2000" dirty="0">
                <a:solidFill>
                  <a:srgbClr val="996600"/>
                </a:solidFill>
                <a:latin typeface="Calibri" panose="020F0502020204030204" pitchFamily="34" charset="0"/>
              </a:rPr>
            </a:br>
            <a:endParaRPr lang="fi-FI" dirty="0"/>
          </a:p>
        </p:txBody>
      </p:sp>
    </p:spTree>
    <p:extLst>
      <p:ext uri="{BB962C8B-B14F-4D97-AF65-F5344CB8AC3E}">
        <p14:creationId xmlns:p14="http://schemas.microsoft.com/office/powerpoint/2010/main" val="100878111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4" name="Otsikko 3">
            <a:extLst>
              <a:ext uri="{FF2B5EF4-FFF2-40B4-BE49-F238E27FC236}">
                <a16:creationId xmlns:a16="http://schemas.microsoft.com/office/drawing/2014/main" id="{62DB081A-FDB2-4706-99D3-78E0785B2828}"/>
              </a:ext>
            </a:extLst>
          </p:cNvPr>
          <p:cNvSpPr>
            <a:spLocks noGrp="1"/>
          </p:cNvSpPr>
          <p:nvPr>
            <p:ph type="title"/>
          </p:nvPr>
        </p:nvSpPr>
        <p:spPr>
          <a:xfrm>
            <a:off x="3334027" y="706084"/>
            <a:ext cx="8041729" cy="549279"/>
          </a:xfrm>
        </p:spPr>
        <p:txBody>
          <a:bodyPr/>
          <a:lstStyle/>
          <a:p>
            <a:r>
              <a:rPr lang="fi-FI" dirty="0"/>
              <a:t>ARVOT</a:t>
            </a:r>
          </a:p>
        </p:txBody>
      </p:sp>
      <p:pic>
        <p:nvPicPr>
          <p:cNvPr id="12" name="Kuva 2" descr="Kuva, joka sisältää kohteen piirtäminen&#10;&#10;Kuvaus luotu automaattisesti">
            <a:extLst>
              <a:ext uri="{FF2B5EF4-FFF2-40B4-BE49-F238E27FC236}">
                <a16:creationId xmlns:a16="http://schemas.microsoft.com/office/drawing/2014/main" id="{FDB796C7-F7FD-47FD-AB33-8ED0B22EE42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34027" y="1913641"/>
            <a:ext cx="8743946" cy="33685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952132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4791065"/>
            <a:ext cx="8279296" cy="549279"/>
          </a:xfrm>
        </p:spPr>
        <p:txBody>
          <a:bodyPr>
            <a:normAutofit fontScale="90000"/>
          </a:bodyPr>
          <a:lstStyle/>
          <a:p>
            <a:pPr algn="ctr" eaLnBrk="1" hangingPunct="1">
              <a:spcBef>
                <a:spcPct val="0"/>
              </a:spcBef>
            </a:pPr>
            <a:r>
              <a:rPr lang="fi-FI" altLang="fi-FI" sz="2800" b="1" dirty="0">
                <a:solidFill>
                  <a:schemeClr val="accent5">
                    <a:lumMod val="75000"/>
                  </a:schemeClr>
                </a:solidFill>
                <a:latin typeface="Calibri" panose="020F0502020204030204" pitchFamily="34" charset="0"/>
              </a:rPr>
              <a:t>IFK –TÄHDEN NELJÄ SAKARAA:</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VOIMA - KRAFT </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TOVERUUS - KAMRATSKAP</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VALMIUS - FÄRDIGHET </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KESTÄVYYS - IHÄRDIGHET</a:t>
            </a:r>
            <a:br>
              <a:rPr lang="fi-FI" altLang="fi-FI" sz="2800" b="1" dirty="0">
                <a:solidFill>
                  <a:schemeClr val="accent5">
                    <a:lumMod val="75000"/>
                  </a:schemeClr>
                </a:solidFill>
                <a:latin typeface="Calibri" panose="020F0502020204030204" pitchFamily="34" charset="0"/>
              </a:rPr>
            </a:br>
            <a:br>
              <a:rPr lang="fi-FI" altLang="fi-FI" sz="2000" dirty="0">
                <a:solidFill>
                  <a:srgbClr val="996600"/>
                </a:solidFill>
                <a:latin typeface="Calibri" panose="020F0502020204030204" pitchFamily="34" charset="0"/>
              </a:rPr>
            </a:br>
            <a:endParaRPr lang="fi-FI" dirty="0"/>
          </a:p>
        </p:txBody>
      </p:sp>
      <p:pic>
        <p:nvPicPr>
          <p:cNvPr id="5" name="Picture 7">
            <a:extLst>
              <a:ext uri="{FF2B5EF4-FFF2-40B4-BE49-F238E27FC236}">
                <a16:creationId xmlns:a16="http://schemas.microsoft.com/office/drawing/2014/main" id="{5553AC45-4A19-4A1C-9541-D5A712F7742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71107" y="930690"/>
            <a:ext cx="2024062" cy="2022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74919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121292"/>
            <a:ext cx="8279296" cy="549279"/>
          </a:xfrm>
        </p:spPr>
        <p:txBody>
          <a:bodyPr>
            <a:normAutofit fontScale="90000"/>
          </a:bodyPr>
          <a:lstStyle/>
          <a:p>
            <a:pPr algn="ctr" eaLnBrk="1" hangingPunct="1">
              <a:spcBef>
                <a:spcPct val="0"/>
              </a:spcBef>
              <a:buClrTx/>
              <a:buFontTx/>
              <a:buNone/>
            </a:pPr>
            <a:r>
              <a:rPr lang="fi-FI" altLang="fi-FI" sz="2800" b="1" dirty="0">
                <a:solidFill>
                  <a:schemeClr val="accent5">
                    <a:lumMod val="75000"/>
                  </a:schemeClr>
                </a:solidFill>
                <a:latin typeface="Calibri" panose="020F0502020204030204" pitchFamily="34" charset="0"/>
              </a:rPr>
              <a:t>SEURASSA</a:t>
            </a:r>
            <a:br>
              <a:rPr lang="fi-FI" altLang="fi-FI" sz="2800" b="1" dirty="0">
                <a:solidFill>
                  <a:schemeClr val="accent5">
                    <a:lumMod val="75000"/>
                  </a:schemeClr>
                </a:solidFill>
                <a:latin typeface="Calibri" panose="020F0502020204030204" pitchFamily="34" charset="0"/>
              </a:rPr>
            </a:br>
            <a:br>
              <a:rPr lang="fi-FI" altLang="fi-FI" sz="2800"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745 pelipassia</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81 koulutettua valmentajaa</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25 joukkueenjohtajaa</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38 huoltajaa</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Heidän perheensä</a:t>
            </a:r>
          </a:p>
        </p:txBody>
      </p:sp>
    </p:spTree>
    <p:extLst>
      <p:ext uri="{BB962C8B-B14F-4D97-AF65-F5344CB8AC3E}">
        <p14:creationId xmlns:p14="http://schemas.microsoft.com/office/powerpoint/2010/main" val="32997892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121292"/>
            <a:ext cx="8279296" cy="549279"/>
          </a:xfrm>
        </p:spPr>
        <p:txBody>
          <a:bodyPr>
            <a:normAutofit fontScale="90000"/>
          </a:bodyPr>
          <a:lstStyle/>
          <a:p>
            <a:pPr algn="ctr" eaLnBrk="1" hangingPunct="1">
              <a:spcBef>
                <a:spcPct val="0"/>
              </a:spcBef>
              <a:buClrTx/>
              <a:buFontTx/>
              <a:buNone/>
            </a:pPr>
            <a:r>
              <a:rPr lang="fi-FI" altLang="fi-FI" sz="4000" b="1" dirty="0">
                <a:solidFill>
                  <a:schemeClr val="accent5">
                    <a:lumMod val="75000"/>
                  </a:schemeClr>
                </a:solidFill>
                <a:latin typeface="Calibri" panose="020F0502020204030204" pitchFamily="34" charset="0"/>
              </a:rPr>
              <a:t>Terveysvaikutusta?</a:t>
            </a:r>
            <a:br>
              <a:rPr lang="fi-FI" altLang="fi-FI" sz="40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br>
              <a:rPr lang="fi-FI" altLang="fi-FI" sz="2800"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40 viikkoa: 162 h ohjattua urheilutapahtumaa joka viikko</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8 viikkoa: 70 h ohjattua urheilutapahtumia</a:t>
            </a: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4 viikkoa: omatoimista harjoittelua</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Joka vuosi: 6494 h ohjattua urheilutapahtumaa</a:t>
            </a: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br>
              <a:rPr lang="fi-FI" altLang="fi-FI" sz="2800" b="1"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Joka tapahtumassa: keskimäärin 30 pelaajaa</a:t>
            </a:r>
            <a:br>
              <a:rPr lang="fi-FI" altLang="fi-FI" sz="2800" b="1" dirty="0">
                <a:solidFill>
                  <a:schemeClr val="accent5">
                    <a:lumMod val="75000"/>
                  </a:schemeClr>
                </a:solidFill>
                <a:latin typeface="Calibri" panose="020F0502020204030204" pitchFamily="34" charset="0"/>
              </a:rPr>
            </a:br>
            <a:br>
              <a:rPr lang="fi-FI" altLang="fi-FI" sz="2800" dirty="0">
                <a:solidFill>
                  <a:schemeClr val="accent5">
                    <a:lumMod val="75000"/>
                  </a:schemeClr>
                </a:solidFill>
                <a:latin typeface="Calibri" panose="020F0502020204030204" pitchFamily="34" charset="0"/>
              </a:rPr>
            </a:br>
            <a:br>
              <a:rPr lang="fi-FI" altLang="fi-FI" sz="2800" dirty="0">
                <a:solidFill>
                  <a:schemeClr val="accent5">
                    <a:lumMod val="75000"/>
                  </a:schemeClr>
                </a:solidFill>
                <a:latin typeface="Calibri" panose="020F0502020204030204" pitchFamily="34" charset="0"/>
              </a:rPr>
            </a:br>
            <a:r>
              <a:rPr lang="fi-FI" altLang="fi-FI" sz="2800" b="1" dirty="0">
                <a:solidFill>
                  <a:schemeClr val="accent5">
                    <a:lumMod val="75000"/>
                  </a:schemeClr>
                </a:solidFill>
                <a:latin typeface="Calibri" panose="020F0502020204030204" pitchFamily="34" charset="0"/>
              </a:rPr>
              <a:t>Joka vuosi järjestämme ohjattuja henkilökohtaisia kiekkotunteja </a:t>
            </a:r>
            <a:r>
              <a:rPr lang="fi-FI" altLang="fi-FI" sz="3600" b="1" dirty="0">
                <a:solidFill>
                  <a:schemeClr val="accent5">
                    <a:lumMod val="75000"/>
                  </a:schemeClr>
                </a:solidFill>
                <a:latin typeface="Calibri" panose="020F0502020204030204" pitchFamily="34" charset="0"/>
              </a:rPr>
              <a:t>194 820 </a:t>
            </a:r>
          </a:p>
        </p:txBody>
      </p:sp>
    </p:spTree>
    <p:extLst>
      <p:ext uri="{BB962C8B-B14F-4D97-AF65-F5344CB8AC3E}">
        <p14:creationId xmlns:p14="http://schemas.microsoft.com/office/powerpoint/2010/main" val="5343265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121292"/>
            <a:ext cx="8279296" cy="549279"/>
          </a:xfrm>
        </p:spPr>
        <p:txBody>
          <a:bodyPr>
            <a:noAutofit/>
          </a:bodyPr>
          <a:lstStyle/>
          <a:p>
            <a:pPr algn="ctr" eaLnBrk="1" hangingPunct="1">
              <a:spcBef>
                <a:spcPct val="0"/>
              </a:spcBef>
              <a:buClrTx/>
              <a:buFontTx/>
              <a:buNone/>
            </a:pPr>
            <a:r>
              <a:rPr lang="fi-FI" altLang="fi-FI" b="1" dirty="0">
                <a:solidFill>
                  <a:schemeClr val="accent5">
                    <a:lumMod val="75000"/>
                  </a:schemeClr>
                </a:solidFill>
                <a:latin typeface="Calibri" panose="020F0502020204030204" pitchFamily="34" charset="0"/>
              </a:rPr>
              <a:t>VALMENNUSTOIMINTA</a:t>
            </a:r>
            <a:r>
              <a:rPr lang="fi-FI" altLang="fi-FI" sz="1400" b="1" dirty="0">
                <a:solidFill>
                  <a:schemeClr val="accent5">
                    <a:lumMod val="75000"/>
                  </a:schemeClr>
                </a:solidFill>
                <a:latin typeface="Calibri" panose="020F0502020204030204" pitchFamily="34" charset="0"/>
              </a:rPr>
              <a:t>:</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Toiminnan linjaa:</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kokopäivätoiminen urheilutoimenjohtaja</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Koulutus:</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SJL huippuvalmentajatutkinto (HVT), ammattivalmentajatutkinto, </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valmennuspäällikkötutkinto ja liikunnanohjaajatutkinto</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Toimintaa toteuttaa:</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kokopäiväinen valmennuspäällikkö</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Koulutus:</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liikuntaneuvoja, ammattivalmentajatutkinto, </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jääkiekkovalmentajakoulutus (JVK) ja lasten juniorivalmentajatutkinto</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kokopäiväinen taitovalmentaja</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Koulutus:</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liikuntatieteiden kandinaatti</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SJL-taitovalmentajakoulutus </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 ja koulutetut vapaaehtoiset valmentajat</a:t>
            </a:r>
            <a:br>
              <a:rPr lang="fi-FI" altLang="fi-FI" sz="1400" b="1" dirty="0">
                <a:solidFill>
                  <a:schemeClr val="accent5">
                    <a:lumMod val="75000"/>
                  </a:schemeClr>
                </a:solidFill>
                <a:latin typeface="Calibri" panose="020F0502020204030204" pitchFamily="34" charset="0"/>
              </a:rPr>
            </a:b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1 ammattivalmentajatutkinnon suorittanut</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1 jääkiekkovalmentajatutkinnon suorittanut</a:t>
            </a:r>
            <a:br>
              <a:rPr lang="fi-FI" altLang="fi-FI" sz="1400" b="1" dirty="0">
                <a:solidFill>
                  <a:schemeClr val="accent5">
                    <a:lumMod val="75000"/>
                  </a:schemeClr>
                </a:solidFill>
                <a:latin typeface="Calibri" panose="020F0502020204030204" pitchFamily="34" charset="0"/>
              </a:rPr>
            </a:br>
            <a:r>
              <a:rPr lang="fi-FI" altLang="fi-FI" sz="1400" b="1" dirty="0">
                <a:solidFill>
                  <a:schemeClr val="accent5">
                    <a:lumMod val="75000"/>
                  </a:schemeClr>
                </a:solidFill>
                <a:latin typeface="Calibri" panose="020F0502020204030204" pitchFamily="34" charset="0"/>
              </a:rPr>
              <a:t>74 SJL-lajitekniikkakoulutuksen suorittanutta</a:t>
            </a:r>
          </a:p>
        </p:txBody>
      </p:sp>
    </p:spTree>
    <p:extLst>
      <p:ext uri="{BB962C8B-B14F-4D97-AF65-F5344CB8AC3E}">
        <p14:creationId xmlns:p14="http://schemas.microsoft.com/office/powerpoint/2010/main" val="30490478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7" name="Text Box 2">
            <a:extLst>
              <a:ext uri="{FF2B5EF4-FFF2-40B4-BE49-F238E27FC236}">
                <a16:creationId xmlns:a16="http://schemas.microsoft.com/office/drawing/2014/main" id="{8E776C8C-68F2-4705-AE1A-A882C91F6FA3}"/>
              </a:ext>
            </a:extLst>
          </p:cNvPr>
          <p:cNvSpPr txBox="1">
            <a:spLocks noChangeArrowheads="1"/>
          </p:cNvSpPr>
          <p:nvPr/>
        </p:nvSpPr>
        <p:spPr bwMode="auto">
          <a:xfrm>
            <a:off x="3249679" y="93317"/>
            <a:ext cx="1528763" cy="401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i-FI" altLang="fi-FI" sz="2000" b="1" dirty="0">
                <a:solidFill>
                  <a:schemeClr val="accent5">
                    <a:lumMod val="75000"/>
                  </a:schemeClr>
                </a:solidFill>
                <a:latin typeface="Arial Narrow" panose="020B0606020202030204" pitchFamily="34" charset="0"/>
              </a:rPr>
              <a:t>JOUKKUEET:</a:t>
            </a:r>
          </a:p>
        </p:txBody>
      </p:sp>
      <p:sp>
        <p:nvSpPr>
          <p:cNvPr id="12" name="Text Box 1">
            <a:extLst>
              <a:ext uri="{FF2B5EF4-FFF2-40B4-BE49-F238E27FC236}">
                <a16:creationId xmlns:a16="http://schemas.microsoft.com/office/drawing/2014/main" id="{9A4E6B4B-885D-4E83-B7BC-486A7AE2ABD4}"/>
              </a:ext>
            </a:extLst>
          </p:cNvPr>
          <p:cNvSpPr txBox="1">
            <a:spLocks noChangeArrowheads="1"/>
          </p:cNvSpPr>
          <p:nvPr/>
        </p:nvSpPr>
        <p:spPr bwMode="auto">
          <a:xfrm>
            <a:off x="3283527" y="494955"/>
            <a:ext cx="1577975" cy="1571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lIns="90000" tIns="46800" rIns="90000" bIns="46800">
            <a:spAutoFit/>
          </a:bodyPr>
          <a:lstStyle>
            <a:lvl1pPr>
              <a:spcBef>
                <a:spcPts val="8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3200">
                <a:solidFill>
                  <a:srgbClr val="000000"/>
                </a:solidFill>
                <a:latin typeface="Arial" panose="020B0604020202020204" pitchFamily="34" charset="0"/>
                <a:ea typeface="Microsoft YaHei" panose="020B0503020204020204" pitchFamily="34" charset="-122"/>
              </a:defRPr>
            </a:lvl1pPr>
            <a:lvl2pPr>
              <a:spcBef>
                <a:spcPts val="7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800">
                <a:solidFill>
                  <a:srgbClr val="000000"/>
                </a:solidFill>
                <a:latin typeface="Arial" panose="020B0604020202020204" pitchFamily="34" charset="0"/>
                <a:ea typeface="Microsoft YaHei" panose="020B0503020204020204" pitchFamily="34" charset="-122"/>
              </a:defRPr>
            </a:lvl2pPr>
            <a:lvl3pPr>
              <a:spcBef>
                <a:spcPts val="6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400">
                <a:solidFill>
                  <a:srgbClr val="000000"/>
                </a:solidFill>
                <a:latin typeface="Arial" panose="020B0604020202020204" pitchFamily="34" charset="0"/>
                <a:ea typeface="Microsoft YaHei" panose="020B0503020204020204" pitchFamily="34" charset="-122"/>
              </a:defRPr>
            </a:lvl3pPr>
            <a:lvl4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4pPr>
            <a:lvl5pPr>
              <a:spcBef>
                <a:spcPts val="500"/>
              </a:spcBef>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5pPr>
            <a:lvl6pPr marL="25146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6pPr>
            <a:lvl7pPr marL="29718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7pPr>
            <a:lvl8pPr marL="34290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8pPr>
            <a:lvl9pPr marL="3886200" indent="-228600" defTabSz="449263" eaLnBrk="0" fontAlgn="base" hangingPunct="0">
              <a:spcBef>
                <a:spcPts val="500"/>
              </a:spcBef>
              <a:spcAft>
                <a:spcPct val="0"/>
              </a:spcAft>
              <a:buClr>
                <a:srgbClr val="000000"/>
              </a:buClr>
              <a:buSzPct val="100000"/>
              <a:buFont typeface="Times New Roman" panose="02020603050405020304" pitchFamily="18"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2000">
                <a:solidFill>
                  <a:srgbClr val="000000"/>
                </a:solidFill>
                <a:latin typeface="Arial" panose="020B0604020202020204" pitchFamily="34" charset="0"/>
                <a:ea typeface="Microsoft YaHei" panose="020B0503020204020204" pitchFamily="34" charset="-122"/>
              </a:defRPr>
            </a:lvl9p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Perheliikunta:</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Urheilukoulu 2017</a:t>
            </a:r>
          </a:p>
          <a:p>
            <a:pPr eaLnBrk="1" hangingPunct="1">
              <a:spcBef>
                <a:spcPct val="0"/>
              </a:spcBef>
              <a:buClrTx/>
            </a:pPr>
            <a:r>
              <a:rPr lang="fi-FI" altLang="fi-FI" sz="1200" b="1" i="1" dirty="0">
                <a:solidFill>
                  <a:schemeClr val="accent5">
                    <a:lumMod val="75000"/>
                  </a:schemeClr>
                </a:solidFill>
                <a:latin typeface="Arial Narrow" panose="020B0606020202030204" pitchFamily="34" charset="0"/>
              </a:rPr>
              <a:t>GrIFK Urheilukoulu 2016-15</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Kiekkokoulu</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Kiekkokoulu 15</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Kiekkokoulu 14</a:t>
            </a:r>
          </a:p>
        </p:txBody>
      </p:sp>
      <p:sp>
        <p:nvSpPr>
          <p:cNvPr id="13" name="Tekstiruutu 12">
            <a:extLst>
              <a:ext uri="{FF2B5EF4-FFF2-40B4-BE49-F238E27FC236}">
                <a16:creationId xmlns:a16="http://schemas.microsoft.com/office/drawing/2014/main" id="{58297CC3-93CA-47AE-A197-9A16222D132B}"/>
              </a:ext>
            </a:extLst>
          </p:cNvPr>
          <p:cNvSpPr txBox="1"/>
          <p:nvPr/>
        </p:nvSpPr>
        <p:spPr>
          <a:xfrm>
            <a:off x="3283527" y="2127780"/>
            <a:ext cx="6097656" cy="1754326"/>
          </a:xfrm>
          <a:prstGeom prst="rect">
            <a:avLst/>
          </a:prstGeom>
          <a:noFill/>
        </p:spPr>
        <p:txBody>
          <a:bodyPr wrap="square">
            <a:spAutoFit/>
          </a:body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Leijonaliigajoukkueet:</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13 Green</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13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13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13 Black</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12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12 Black</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12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12 Green</a:t>
            </a:r>
            <a:endParaRPr lang="fi-FI" altLang="fi-FI" sz="1200" b="1" i="1" dirty="0">
              <a:solidFill>
                <a:schemeClr val="accent5">
                  <a:lumMod val="75000"/>
                </a:schemeClr>
              </a:solidFill>
              <a:latin typeface="Arial Narrow" panose="020B0606020202030204" pitchFamily="34" charset="0"/>
            </a:endParaRPr>
          </a:p>
        </p:txBody>
      </p:sp>
      <p:sp>
        <p:nvSpPr>
          <p:cNvPr id="15" name="Tekstiruutu 14">
            <a:extLst>
              <a:ext uri="{FF2B5EF4-FFF2-40B4-BE49-F238E27FC236}">
                <a16:creationId xmlns:a16="http://schemas.microsoft.com/office/drawing/2014/main" id="{3FF43705-8471-4A9B-9172-5406FA8CE2D4}"/>
              </a:ext>
            </a:extLst>
          </p:cNvPr>
          <p:cNvSpPr txBox="1"/>
          <p:nvPr/>
        </p:nvSpPr>
        <p:spPr>
          <a:xfrm>
            <a:off x="3283527" y="3890148"/>
            <a:ext cx="6097656" cy="2862322"/>
          </a:xfrm>
          <a:prstGeom prst="rect">
            <a:avLst/>
          </a:prstGeom>
          <a:noFill/>
        </p:spPr>
        <p:txBody>
          <a:bodyPr wrap="square">
            <a:spAutoFit/>
          </a:body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Juniorijoukkueet:</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11 Green</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11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11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11 Black</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10 Green</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10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10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09 Green</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09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09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08 Green</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08 White</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08 Gold</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08 Blue</a:t>
            </a:r>
          </a:p>
        </p:txBody>
      </p:sp>
      <p:sp>
        <p:nvSpPr>
          <p:cNvPr id="17" name="Tekstiruutu 16">
            <a:extLst>
              <a:ext uri="{FF2B5EF4-FFF2-40B4-BE49-F238E27FC236}">
                <a16:creationId xmlns:a16="http://schemas.microsoft.com/office/drawing/2014/main" id="{B03C0A79-D638-4EC5-83E5-08F71D1DD2EF}"/>
              </a:ext>
            </a:extLst>
          </p:cNvPr>
          <p:cNvSpPr txBox="1"/>
          <p:nvPr/>
        </p:nvSpPr>
        <p:spPr>
          <a:xfrm>
            <a:off x="5111543" y="547292"/>
            <a:ext cx="6097656" cy="1569660"/>
          </a:xfrm>
          <a:prstGeom prst="rect">
            <a:avLst/>
          </a:prstGeom>
          <a:noFill/>
        </p:spPr>
        <p:txBody>
          <a:bodyPr wrap="square">
            <a:spAutoFit/>
          </a:body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Kilpajoukkueet:</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Edustus</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II</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U19</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U18</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U16</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U15</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U15 Blue</a:t>
            </a:r>
          </a:p>
        </p:txBody>
      </p:sp>
      <p:sp>
        <p:nvSpPr>
          <p:cNvPr id="19" name="Tekstiruutu 18">
            <a:extLst>
              <a:ext uri="{FF2B5EF4-FFF2-40B4-BE49-F238E27FC236}">
                <a16:creationId xmlns:a16="http://schemas.microsoft.com/office/drawing/2014/main" id="{2C1DD2A3-4E64-427D-90C8-5DC6C6C5432D}"/>
              </a:ext>
            </a:extLst>
          </p:cNvPr>
          <p:cNvSpPr txBox="1"/>
          <p:nvPr/>
        </p:nvSpPr>
        <p:spPr>
          <a:xfrm>
            <a:off x="5111543" y="2107964"/>
            <a:ext cx="6097656" cy="1384995"/>
          </a:xfrm>
          <a:prstGeom prst="rect">
            <a:avLst/>
          </a:prstGeom>
          <a:noFill/>
        </p:spPr>
        <p:txBody>
          <a:bodyPr wrap="square">
            <a:spAutoFit/>
          </a:body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Harrastejoukkueet:</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GG</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BLS</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GG+55</a:t>
            </a:r>
          </a:p>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GrIFK GG+50</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Grani Gubbarna Aikuisten kiekkokoulu</a:t>
            </a:r>
          </a:p>
          <a:p>
            <a:pPr eaLnBrk="1" hangingPunct="1">
              <a:spcBef>
                <a:spcPct val="0"/>
              </a:spcBef>
              <a:buClrTx/>
            </a:pPr>
            <a:r>
              <a:rPr lang="fi-FI" altLang="fi-FI" sz="1200" b="1" i="1" dirty="0">
                <a:solidFill>
                  <a:schemeClr val="accent5">
                    <a:lumMod val="75000"/>
                  </a:schemeClr>
                </a:solidFill>
                <a:latin typeface="Arial Narrow" panose="020B0606020202030204" pitchFamily="34" charset="0"/>
              </a:rPr>
              <a:t>Grani Gubbarna Naisten kiekkokoulu</a:t>
            </a:r>
          </a:p>
        </p:txBody>
      </p:sp>
      <p:sp>
        <p:nvSpPr>
          <p:cNvPr id="21" name="Tekstiruutu 20">
            <a:extLst>
              <a:ext uri="{FF2B5EF4-FFF2-40B4-BE49-F238E27FC236}">
                <a16:creationId xmlns:a16="http://schemas.microsoft.com/office/drawing/2014/main" id="{C69F0D43-22CF-4FDD-B6D5-2B6A45A8BA27}"/>
              </a:ext>
            </a:extLst>
          </p:cNvPr>
          <p:cNvSpPr txBox="1"/>
          <p:nvPr/>
        </p:nvSpPr>
        <p:spPr>
          <a:xfrm>
            <a:off x="5111543" y="3571849"/>
            <a:ext cx="6609520" cy="1754326"/>
          </a:xfrm>
          <a:prstGeom prst="rect">
            <a:avLst/>
          </a:prstGeom>
          <a:noFill/>
        </p:spPr>
        <p:txBody>
          <a:bodyPr wrap="square">
            <a:spAutoFit/>
          </a:bodyPr>
          <a:lstStyle/>
          <a:p>
            <a:pPr eaLnBrk="1" hangingPunct="1">
              <a:spcBef>
                <a:spcPct val="0"/>
              </a:spcBef>
              <a:buClrTx/>
              <a:buFontTx/>
              <a:buNone/>
            </a:pPr>
            <a:r>
              <a:rPr lang="fi-FI" altLang="fi-FI" sz="1200" b="1" dirty="0">
                <a:solidFill>
                  <a:schemeClr val="accent5">
                    <a:lumMod val="75000"/>
                  </a:schemeClr>
                </a:solidFill>
                <a:latin typeface="Arial Narrow" panose="020B0606020202030204" pitchFamily="34" charset="0"/>
              </a:rPr>
              <a:t>Seniorikiekko:</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Stars</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+35</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+40</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+45</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+50</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+55</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+60</a:t>
            </a:r>
          </a:p>
          <a:p>
            <a:pPr eaLnBrk="1" hangingPunct="1">
              <a:spcBef>
                <a:spcPct val="0"/>
              </a:spcBef>
              <a:buClrTx/>
              <a:buFontTx/>
              <a:buNone/>
            </a:pPr>
            <a:r>
              <a:rPr lang="fi-FI" altLang="fi-FI" sz="1200" b="1" i="1" dirty="0">
                <a:solidFill>
                  <a:schemeClr val="accent5">
                    <a:lumMod val="75000"/>
                  </a:schemeClr>
                </a:solidFill>
                <a:latin typeface="Arial Narrow" panose="020B0606020202030204" pitchFamily="34" charset="0"/>
              </a:rPr>
              <a:t>GrIFK Seniorit +65</a:t>
            </a:r>
          </a:p>
        </p:txBody>
      </p:sp>
      <p:pic>
        <p:nvPicPr>
          <p:cNvPr id="23" name="Kuva 22" descr="Kuva, joka sisältää kohteen teksti&#10;&#10;Kuvaus luotu automaattisesti">
            <a:extLst>
              <a:ext uri="{FF2B5EF4-FFF2-40B4-BE49-F238E27FC236}">
                <a16:creationId xmlns:a16="http://schemas.microsoft.com/office/drawing/2014/main" id="{4F6192FC-8AD1-466E-82BD-9A39D94E3CE9}"/>
              </a:ext>
            </a:extLst>
          </p:cNvPr>
          <p:cNvPicPr>
            <a:picLocks noChangeAspect="1"/>
          </p:cNvPicPr>
          <p:nvPr/>
        </p:nvPicPr>
        <p:blipFill>
          <a:blip r:embed="rId2"/>
          <a:stretch>
            <a:fillRect/>
          </a:stretch>
        </p:blipFill>
        <p:spPr>
          <a:xfrm>
            <a:off x="7671513" y="1245581"/>
            <a:ext cx="4210262" cy="4270636"/>
          </a:xfrm>
          <a:prstGeom prst="rect">
            <a:avLst/>
          </a:prstGeom>
        </p:spPr>
      </p:pic>
    </p:spTree>
    <p:extLst>
      <p:ext uri="{BB962C8B-B14F-4D97-AF65-F5344CB8AC3E}">
        <p14:creationId xmlns:p14="http://schemas.microsoft.com/office/powerpoint/2010/main" val="30576978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22630913-3933-F74C-8152-F1E6468DC5F7}"/>
              </a:ext>
            </a:extLst>
          </p:cNvPr>
          <p:cNvSpPr>
            <a:spLocks noGrp="1"/>
          </p:cNvSpPr>
          <p:nvPr>
            <p:ph type="body" sz="quarter" idx="10"/>
          </p:nvPr>
        </p:nvSpPr>
        <p:spPr>
          <a:xfrm>
            <a:off x="4014061" y="1363851"/>
            <a:ext cx="3272859" cy="4973449"/>
          </a:xfrm>
        </p:spPr>
        <p:txBody>
          <a:bodyPr/>
          <a:lstStyle/>
          <a:p>
            <a:pPr lvl="1"/>
            <a:endParaRPr lang="en-US" b="1" dirty="0"/>
          </a:p>
          <a:p>
            <a:pPr lvl="1"/>
            <a:endParaRPr lang="en-US" b="1" dirty="0"/>
          </a:p>
          <a:p>
            <a:pPr lvl="1"/>
            <a:endParaRPr lang="en-US" b="1" dirty="0"/>
          </a:p>
        </p:txBody>
      </p:sp>
      <p:sp>
        <p:nvSpPr>
          <p:cNvPr id="11" name="TextBox 10">
            <a:extLst>
              <a:ext uri="{FF2B5EF4-FFF2-40B4-BE49-F238E27FC236}">
                <a16:creationId xmlns:a16="http://schemas.microsoft.com/office/drawing/2014/main" id="{D5B77D73-D983-8F4E-9618-3895EE3238FF}"/>
              </a:ext>
            </a:extLst>
          </p:cNvPr>
          <p:cNvSpPr txBox="1"/>
          <p:nvPr/>
        </p:nvSpPr>
        <p:spPr>
          <a:xfrm>
            <a:off x="0" y="5982346"/>
            <a:ext cx="3037668" cy="784830"/>
          </a:xfrm>
          <a:prstGeom prst="rect">
            <a:avLst/>
          </a:prstGeom>
          <a:noFill/>
        </p:spPr>
        <p:txBody>
          <a:bodyPr wrap="square" rtlCol="0">
            <a:spAutoFit/>
          </a:bodyPr>
          <a:lstStyle/>
          <a:p>
            <a:pPr algn="ctr"/>
            <a:r>
              <a:rPr lang="fi-FI" sz="1100" dirty="0">
                <a:solidFill>
                  <a:schemeClr val="bg1"/>
                </a:solidFill>
                <a:latin typeface="Gotham Medium" pitchFamily="2" charset="0"/>
              </a:rPr>
              <a:t>IFK Grankulla Hockey </a:t>
            </a:r>
          </a:p>
          <a:p>
            <a:pPr algn="ctr"/>
            <a:r>
              <a:rPr lang="fi-FI" sz="1100" dirty="0">
                <a:solidFill>
                  <a:schemeClr val="bg1"/>
                </a:solidFill>
                <a:latin typeface="Gotham Light" pitchFamily="2" charset="0"/>
              </a:rPr>
              <a:t>Vanha Turuntie 42 </a:t>
            </a:r>
          </a:p>
          <a:p>
            <a:pPr algn="ctr"/>
            <a:r>
              <a:rPr lang="fi-FI" sz="1100" dirty="0">
                <a:solidFill>
                  <a:schemeClr val="bg1"/>
                </a:solidFill>
                <a:latin typeface="Gotham Light" pitchFamily="2" charset="0"/>
              </a:rPr>
              <a:t>Kauniainen, Finland </a:t>
            </a:r>
          </a:p>
          <a:p>
            <a:pPr algn="ctr"/>
            <a:r>
              <a:rPr lang="fi-FI" sz="1100" dirty="0">
                <a:solidFill>
                  <a:schemeClr val="bg1"/>
                </a:solidFill>
                <a:latin typeface="Gotham Light" pitchFamily="2" charset="0"/>
              </a:rPr>
              <a:t>www.grifk.fi</a:t>
            </a:r>
            <a:endParaRPr lang="fi-FI" dirty="0">
              <a:solidFill>
                <a:schemeClr val="bg1"/>
              </a:solidFill>
              <a:latin typeface="Gotham Light" pitchFamily="2" charset="0"/>
            </a:endParaRPr>
          </a:p>
        </p:txBody>
      </p:sp>
      <p:sp>
        <p:nvSpPr>
          <p:cNvPr id="3" name="Otsikko 2">
            <a:extLst>
              <a:ext uri="{FF2B5EF4-FFF2-40B4-BE49-F238E27FC236}">
                <a16:creationId xmlns:a16="http://schemas.microsoft.com/office/drawing/2014/main" id="{56267F73-8B0C-4764-843F-D2F416C7D05B}"/>
              </a:ext>
            </a:extLst>
          </p:cNvPr>
          <p:cNvSpPr>
            <a:spLocks noGrp="1"/>
          </p:cNvSpPr>
          <p:nvPr>
            <p:ph type="title"/>
          </p:nvPr>
        </p:nvSpPr>
        <p:spPr>
          <a:xfrm>
            <a:off x="3617843" y="3121292"/>
            <a:ext cx="8279296" cy="549279"/>
          </a:xfrm>
        </p:spPr>
        <p:txBody>
          <a:bodyPr>
            <a:noAutofit/>
          </a:bodyPr>
          <a:lstStyle/>
          <a:p>
            <a:pPr eaLnBrk="1" hangingPunct="1">
              <a:buClr>
                <a:srgbClr val="000000"/>
              </a:buClr>
              <a:buSzPct val="100000"/>
              <a:buFont typeface="Times New Roman" panose="02020603050405020304" pitchFamily="18" charset="0"/>
              <a:buNone/>
            </a:pPr>
            <a:r>
              <a:rPr lang="fi-FI" altLang="fi-FI" sz="2400" b="1" dirty="0">
                <a:solidFill>
                  <a:schemeClr val="accent5">
                    <a:lumMod val="75000"/>
                  </a:schemeClr>
                </a:solidFill>
                <a:latin typeface="Calibri" panose="020F0502020204030204" pitchFamily="34" charset="0"/>
              </a:rPr>
              <a:t>HIFK:n YHTEISTYÖSEURA</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Yhteiset  sisäiset koulutukset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Valmentajat – IFK COACH CLUB</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Huoltajat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Joukkueenjohtajat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Vanhemmat</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Yhteinen pelaajapolku</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Yhteinen maalivahtikoordinaattori</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Liiga-vapaakortit junioreille</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Lisäharjoitteluyhteistyö</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Taitojäät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Aamujäät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Pienpelijäät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Pelitällit</a:t>
            </a: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Maalivahtien lisäharjoittelu</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Yhteisiä leirejä</a:t>
            </a:r>
            <a:br>
              <a:rPr lang="fi-FI" altLang="fi-FI" sz="1600" b="1" dirty="0">
                <a:solidFill>
                  <a:schemeClr val="accent5">
                    <a:lumMod val="75000"/>
                  </a:schemeClr>
                </a:solidFill>
                <a:latin typeface="Calibri" panose="020F0502020204030204" pitchFamily="34" charset="0"/>
              </a:rPr>
            </a:br>
            <a:br>
              <a:rPr lang="fi-FI" altLang="fi-FI" sz="1600" b="1" dirty="0">
                <a:solidFill>
                  <a:schemeClr val="accent5">
                    <a:lumMod val="75000"/>
                  </a:schemeClr>
                </a:solidFill>
                <a:latin typeface="Calibri" panose="020F0502020204030204" pitchFamily="34" charset="0"/>
              </a:rPr>
            </a:br>
            <a:r>
              <a:rPr lang="fi-FI" altLang="fi-FI" sz="1600" b="1" dirty="0">
                <a:solidFill>
                  <a:schemeClr val="accent5">
                    <a:lumMod val="75000"/>
                  </a:schemeClr>
                </a:solidFill>
                <a:latin typeface="Calibri" panose="020F0502020204030204" pitchFamily="34" charset="0"/>
              </a:rPr>
              <a:t>Muut yhteistyöseurat: Sipoon Wolf, Kiekko-Tiikerit, K-Kissat ja Reds</a:t>
            </a:r>
            <a:br>
              <a:rPr lang="fi-FI" altLang="fi-FI" sz="2000" b="1" dirty="0">
                <a:solidFill>
                  <a:srgbClr val="996600"/>
                </a:solidFill>
                <a:latin typeface="Calibri" panose="020F0502020204030204" pitchFamily="34" charset="0"/>
              </a:rPr>
            </a:br>
            <a:endParaRPr lang="fi-FI" altLang="fi-FI" sz="2000" b="1" dirty="0">
              <a:solidFill>
                <a:srgbClr val="996600"/>
              </a:solidFill>
              <a:latin typeface="Calibri" panose="020F0502020204030204" pitchFamily="34" charset="0"/>
            </a:endParaRPr>
          </a:p>
        </p:txBody>
      </p:sp>
      <p:pic>
        <p:nvPicPr>
          <p:cNvPr id="4" name="Kuva 3">
            <a:extLst>
              <a:ext uri="{FF2B5EF4-FFF2-40B4-BE49-F238E27FC236}">
                <a16:creationId xmlns:a16="http://schemas.microsoft.com/office/drawing/2014/main" id="{8C242B6A-7C8D-471C-ABE3-4430469BC1A2}"/>
              </a:ext>
            </a:extLst>
          </p:cNvPr>
          <p:cNvPicPr>
            <a:picLocks noChangeAspect="1"/>
          </p:cNvPicPr>
          <p:nvPr/>
        </p:nvPicPr>
        <p:blipFill>
          <a:blip r:embed="rId2"/>
          <a:stretch>
            <a:fillRect/>
          </a:stretch>
        </p:blipFill>
        <p:spPr>
          <a:xfrm>
            <a:off x="7757491" y="1527142"/>
            <a:ext cx="2489661" cy="2861035"/>
          </a:xfrm>
          <a:prstGeom prst="rect">
            <a:avLst/>
          </a:prstGeom>
        </p:spPr>
      </p:pic>
    </p:spTree>
    <p:extLst>
      <p:ext uri="{BB962C8B-B14F-4D97-AF65-F5344CB8AC3E}">
        <p14:creationId xmlns:p14="http://schemas.microsoft.com/office/powerpoint/2010/main" val="2472708056"/>
      </p:ext>
    </p:extLst>
  </p:cSld>
  <p:clrMapOvr>
    <a:masterClrMapping/>
  </p:clrMapOvr>
</p:sld>
</file>

<file path=ppt/theme/theme1.xml><?xml version="1.0" encoding="utf-8"?>
<a:theme xmlns:a="http://schemas.openxmlformats.org/drawingml/2006/main" name="Office Theme">
  <a:themeElements>
    <a:clrScheme name="GrIFK">
      <a:dk1>
        <a:srgbClr val="000000"/>
      </a:dk1>
      <a:lt1>
        <a:srgbClr val="FFFFFF"/>
      </a:lt1>
      <a:dk2>
        <a:srgbClr val="154734"/>
      </a:dk2>
      <a:lt2>
        <a:srgbClr val="FFC72C"/>
      </a:lt2>
      <a:accent1>
        <a:srgbClr val="154734"/>
      </a:accent1>
      <a:accent2>
        <a:srgbClr val="FFC72C"/>
      </a:accent2>
      <a:accent3>
        <a:srgbClr val="000000"/>
      </a:accent3>
      <a:accent4>
        <a:srgbClr val="FEFFFF"/>
      </a:accent4>
      <a:accent5>
        <a:srgbClr val="0E792F"/>
      </a:accent5>
      <a:accent6>
        <a:srgbClr val="929292"/>
      </a:accent6>
      <a:hlink>
        <a:srgbClr val="FFCF38"/>
      </a:hlink>
      <a:folHlink>
        <a:srgbClr val="5E5E5E"/>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rIFK" id="{306C01BE-646E-F14E-BA57-88418F75F678}" vid="{38807A2A-E0DD-794F-B908-3E4C2D327F63}"/>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220</TotalTime>
  <Words>702</Words>
  <Application>Microsoft Office PowerPoint</Application>
  <PresentationFormat>Laajakuva</PresentationFormat>
  <Paragraphs>107</Paragraphs>
  <Slides>10</Slides>
  <Notes>0</Notes>
  <HiddenSlides>0</HiddenSlides>
  <MMClips>0</MMClips>
  <ScaleCrop>false</ScaleCrop>
  <HeadingPairs>
    <vt:vector size="6" baseType="variant">
      <vt:variant>
        <vt:lpstr>Käytetyt fontit</vt:lpstr>
      </vt:variant>
      <vt:variant>
        <vt:i4>9</vt:i4>
      </vt:variant>
      <vt:variant>
        <vt:lpstr>Teema</vt:lpstr>
      </vt:variant>
      <vt:variant>
        <vt:i4>1</vt:i4>
      </vt:variant>
      <vt:variant>
        <vt:lpstr>Dian otsikot</vt:lpstr>
      </vt:variant>
      <vt:variant>
        <vt:i4>10</vt:i4>
      </vt:variant>
    </vt:vector>
  </HeadingPairs>
  <TitlesOfParts>
    <vt:vector size="20" baseType="lpstr">
      <vt:lpstr>Arial</vt:lpstr>
      <vt:lpstr>Arial Narrow</vt:lpstr>
      <vt:lpstr>Calibri</vt:lpstr>
      <vt:lpstr>Gotham Book</vt:lpstr>
      <vt:lpstr>Gotham Light</vt:lpstr>
      <vt:lpstr>Gotham Medium</vt:lpstr>
      <vt:lpstr>Helvetica 83 Heavy Extended Obl</vt:lpstr>
      <vt:lpstr>HelveticaNeueLT Std Med Ext</vt:lpstr>
      <vt:lpstr>Times New Roman</vt:lpstr>
      <vt:lpstr>Office Theme</vt:lpstr>
      <vt:lpstr>IFK GRANKULLA HOCKEY</vt:lpstr>
      <vt:lpstr>Idrottsföreningen Kamraterna Grankulla Ishockey rf  Perinteikäs urheiluseura  Kotipaikkana Kauniainen  Tavoitteena:  Laadukas ja kasvua tukeva urheiluseuratoiminta  Koko elämän kestävä kiekkoura  antaen tilaa täysipainoiselle opiskelulle ja työlle </vt:lpstr>
      <vt:lpstr>ARVOT</vt:lpstr>
      <vt:lpstr>IFK –TÄHDEN NELJÄ SAKARAA:  VOIMA - KRAFT  TOVERUUS - KAMRATSKAP VALMIUS - FÄRDIGHET  KESTÄVYYS - IHÄRDIGHET  </vt:lpstr>
      <vt:lpstr>SEURASSA  745 pelipassia  81 koulutettua valmentajaa  25 joukkueenjohtajaa 38 huoltajaa +  Heidän perheensä</vt:lpstr>
      <vt:lpstr>Terveysvaikutusta?   40 viikkoa: 162 h ohjattua urheilutapahtumaa joka viikko 8 viikkoa: 70 h ohjattua urheilutapahtumia 4 viikkoa: omatoimista harjoittelua  Joka vuosi: 6494 h ohjattua urheilutapahtumaa   Joka tapahtumassa: keskimäärin 30 pelaajaa   Joka vuosi järjestämme ohjattuja henkilökohtaisia kiekkotunteja 194 820 </vt:lpstr>
      <vt:lpstr>VALMENNUSTOIMINTA:  Toiminnan linjaa:  kokopäivätoiminen urheilutoimenjohtaja Koulutus: SJL huippuvalmentajatutkinto (HVT), ammattivalmentajatutkinto,  valmennuspäällikkötutkinto ja liikunnanohjaajatutkinto   Toimintaa toteuttaa:  kokopäiväinen valmennuspäällikkö Koulutus: liikuntaneuvoja, ammattivalmentajatutkinto,  jääkiekkovalmentajakoulutus (JVK) ja lasten juniorivalmentajatutkinto  kokopäiväinen taitovalmentaja Koulutus: liikuntatieteiden kandinaatti SJL-taitovalmentajakoulutus     ja koulutetut vapaaehtoiset valmentajat  1 ammattivalmentajatutkinnon suorittanut 1 jääkiekkovalmentajatutkinnon suorittanut 74 SJL-lajitekniikkakoulutuksen suorittanutta</vt:lpstr>
      <vt:lpstr>PowerPoint-esitys</vt:lpstr>
      <vt:lpstr>HIFK:n YHTEISTYÖSEURA  Yhteiset  sisäiset koulutukset Valmentajat – IFK COACH CLUB Huoltajat Joukkueenjohtajat Vanhemmat  Yhteinen pelaajapolku  Yhteinen maalivahtikoordinaattori  Liiga-vapaakortit junioreille  Lisäharjoitteluyhteistyö Taitojäät Aamujäät Pienpelijäät Pelitällit Maalivahtien lisäharjoittelu  Yhteisiä leirejä  Muut yhteistyöseurat: Sipoon Wolf, Kiekko-Tiikerit, K-Kissat ja Reds </vt:lpstr>
      <vt:lpstr>Tähtiseura  Tähtiseura Laatujärjestelmä – Suomalainen urheilu loistaa tähtiseurassa  Tähtiseura on Olympiakomitean, lajiliittojen ja liikunnan aluejärjestöjen uusi seurojen laatuohjelma. Tähtimerkki on lupaus laadusta nykyisille ja uusille seuran jäsenille sekä heidän lähipiirilleen ja tukijoille. Tähtimerkki on osoitus modernista, ketterästä ja inhimillisestä toimintatavasta, joka sopii kaikille liikkujille. Se vastaa erilaisten liikkujien tarpeisiin, mutta myös kehittyy heidän mukanaan. Entistä laajempi tuki mahdollistaa paitsi liikunnan säilymisen osana ihmisen eri elämänvaiheita, myös alustan kehittyä huippu-urheilijaksi.  GrIFK Jääkiekon hallitus päätti kokouksessaan 29.10.2019 käynnistää toimenpiteet Tähtimerkin saavuttamiseksi lasten ja nuorten seuratoiminnan osa-alueella.  Suoritettujen auditointien pohjalta Olympiakomitea ja Jääkiekkoliitto myönsivät maanantaina 4.5.2020 GrIFK Jääkiekolle toisena jääkiekkoseurana Suomessa Tähtiseura-statuksen.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Ohjelmat1 CheckPoint</dc:creator>
  <cp:lastModifiedBy>Samuli Agarth</cp:lastModifiedBy>
  <cp:revision>19</cp:revision>
  <dcterms:created xsi:type="dcterms:W3CDTF">2021-05-17T10:33:19Z</dcterms:created>
  <dcterms:modified xsi:type="dcterms:W3CDTF">2021-10-06T05:04:49Z</dcterms:modified>
</cp:coreProperties>
</file>