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96"/>
    <p:restoredTop sz="94694"/>
  </p:normalViewPr>
  <p:slideViewPr>
    <p:cSldViewPr snapToGrid="0" snapToObjects="1">
      <p:cViewPr varScale="1">
        <p:scale>
          <a:sx n="78" d="100"/>
          <a:sy n="78" d="100"/>
        </p:scale>
        <p:origin x="88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9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uli Agarth" userId="9ece3b855d6ff6d2" providerId="LiveId" clId="{58A075CA-12EF-4148-BA2F-12A83AB48FDB}"/>
    <pc:docChg chg="modSld">
      <pc:chgData name="Samuli Agarth" userId="9ece3b855d6ff6d2" providerId="LiveId" clId="{58A075CA-12EF-4148-BA2F-12A83AB48FDB}" dt="2021-12-14T10:51:58.972" v="5" actId="20577"/>
      <pc:docMkLst>
        <pc:docMk/>
      </pc:docMkLst>
      <pc:sldChg chg="modSp mod">
        <pc:chgData name="Samuli Agarth" userId="9ece3b855d6ff6d2" providerId="LiveId" clId="{58A075CA-12EF-4148-BA2F-12A83AB48FDB}" dt="2021-12-14T10:51:58.972" v="5" actId="20577"/>
        <pc:sldMkLst>
          <pc:docMk/>
          <pc:sldMk cId="1008781110" sldId="257"/>
        </pc:sldMkLst>
        <pc:spChg chg="mod">
          <ac:chgData name="Samuli Agarth" userId="9ece3b855d6ff6d2" providerId="LiveId" clId="{58A075CA-12EF-4148-BA2F-12A83AB48FDB}" dt="2021-12-14T10:51:58.972" v="5" actId="20577"/>
          <ac:spMkLst>
            <pc:docMk/>
            <pc:sldMk cId="1008781110" sldId="257"/>
            <ac:spMk id="11" creationId="{D5B77D73-D983-8F4E-9618-3895EE3238F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1D80793-8EDC-144E-8794-29847EA15D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349304-30A9-C947-9859-4EBE31F0C0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F0A42-6225-9540-A2E9-721D6742FFAD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477240-2E26-FB4E-BAFA-1F7E0ABBE7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CFD6B-BFEB-BF4C-8B92-A73A12EBB6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4D81F-B7DF-1A41-BDAC-941C5E98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86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61EB9-8722-D141-A8DA-D511D088A14E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B45AA-F847-AF48-87CB-0AD681A3C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34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A66CE6E-E277-224F-A107-338E6581E3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BFD117-F13F-904D-B02C-B3D4F0473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5261" y="5289630"/>
            <a:ext cx="9232739" cy="612698"/>
          </a:xfrm>
        </p:spPr>
        <p:txBody>
          <a:bodyPr anchor="ctr">
            <a:normAutofit/>
          </a:bodyPr>
          <a:lstStyle>
            <a:lvl1pPr algn="ctr">
              <a:defRPr sz="2800" b="0" i="0" baseline="0">
                <a:solidFill>
                  <a:schemeClr val="bg1"/>
                </a:solidFill>
                <a:latin typeface="HelveticaNeueLT Std Med Ext" panose="020B0907040502030204" pitchFamily="34" charset="77"/>
                <a:ea typeface="HelveticaNeueLT Std Med Ext" panose="020B0907040502030204" pitchFamily="34" charset="77"/>
                <a:cs typeface="HelveticaNeueLT Std Med Ext" panose="020B090704050203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AF6E91-4E42-BD41-926C-70A3B226E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100764"/>
            <a:ext cx="9144000" cy="27146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0" i="0">
                <a:solidFill>
                  <a:schemeClr val="bg2"/>
                </a:solidFill>
                <a:latin typeface="HelveticaNeueLT Std Med Ext" panose="020B0907040502030204" pitchFamily="34" charset="77"/>
                <a:ea typeface="HelveticaNeueLT Std Med Ext" panose="020B0907040502030204" pitchFamily="34" charset="77"/>
                <a:cs typeface="HelveticaNeueLT Std Med Ext" panose="020B090704050203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53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75BEDD5-1BB3-7344-8D4A-10E2D60934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5D8AE6-BE37-1D4C-B5A9-2C54971734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73750"/>
          <a:stretch/>
        </p:blipFill>
        <p:spPr>
          <a:xfrm>
            <a:off x="0" y="0"/>
            <a:ext cx="320040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9D0714C-2AC8-6940-8969-6BA1FE8DD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14061" y="1363851"/>
            <a:ext cx="7361695" cy="49734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A1A858-39EF-6D4A-B6C6-39048F2B02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4061" y="706084"/>
            <a:ext cx="7361695" cy="549279"/>
          </a:xfrm>
        </p:spPr>
        <p:txBody>
          <a:bodyPr anchor="ctr">
            <a:normAutofit/>
          </a:bodyPr>
          <a:lstStyle>
            <a:lvl1pPr>
              <a:defRPr sz="2000" b="0" i="0">
                <a:latin typeface="HelveticaNeueLT Std Med Ext" panose="020B0907040502030204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7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4F5A106-7AE0-EE44-BE0B-61AEA4D095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8E2AAE-4CAB-234D-B177-1D1005B4C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244" y="561305"/>
            <a:ext cx="10515600" cy="83883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B329D-8659-4A46-BF26-312309F78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4332"/>
            <a:ext cx="10515600" cy="46426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8FCB5-26F5-3E4F-81AB-CB03F84042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CC24D-E902-CD41-B2E6-A83666C5FC99}" type="datetime1">
              <a:rPr lang="fi-FI" smtClean="0"/>
              <a:t>14.12.2021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59D7A-0357-0E4B-A505-3212F0786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latin typeface="Gotham Book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CA292-164B-2B48-838E-EA0EECE30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79935-DE6C-0147-B366-C9EDBB6E5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7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9EA6D4-C329-FD4C-AB52-9B46FD57EB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327B18-FDA5-DF42-8C4D-28ED41CE4A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92733-5E7A-DA47-989C-C811AA337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34331"/>
            <a:ext cx="5181600" cy="46426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2429B8-565E-F24E-8512-D4A4D5374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34331"/>
            <a:ext cx="5181600" cy="46426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19094-0089-864F-9BE2-0DD99C5A8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E3142-8EFD-4D48-AC09-CEAEF5943947}" type="datetime1">
              <a:rPr lang="fi-FI" smtClean="0"/>
              <a:t>14.12.2021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2B993-9987-C549-9EA6-F6417D0B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latin typeface="Gotham Book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A448B9-EE58-0940-851D-04E8C1BEF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79935-DE6C-0147-B366-C9EDBB6E5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07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1A858-39EF-6D4A-B6C6-39048F2B02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617A3-E1CA-294C-8C52-3A54420B8E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D07C9-E994-224B-8366-DD578F0C0D96}" type="datetime1">
              <a:rPr lang="fi-FI" smtClean="0"/>
              <a:t>14.12.2021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F0DC1E-B991-6E41-9EFF-BD1E400C5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latin typeface="Gotham Book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5CBD53-509B-3949-95DC-F0404DEDD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79935-DE6C-0147-B366-C9EDBB6E5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93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A924D-EA02-F44F-8B07-6E0C41480A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D851F7-3BC1-B24D-B6B6-BBE460B88697}" type="datetime1">
              <a:rPr lang="fi-FI" smtClean="0"/>
              <a:t>14.12.2021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3C6140-C882-D74A-96E0-5ECEE8A0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latin typeface="Gotham Book" pitchFamily="2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5C689-7E5B-7F41-90F7-A8C45B197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A79935-DE6C-0147-B366-C9EDBB6E5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3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21700E-84CE-9846-B2DF-A4BFC3D0F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1303"/>
            <a:ext cx="10515600" cy="793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21864E-E020-5640-9557-920E9901A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34331"/>
            <a:ext cx="10515600" cy="4642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58ABB-42C6-7D4D-A74B-07BB4D988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Gotham Book" pitchFamily="2" charset="0"/>
              </a:defRPr>
            </a:lvl1pPr>
          </a:lstStyle>
          <a:p>
            <a:fld id="{244334E5-07BC-EF41-A1BC-08CB1A2F4665}" type="datetime1">
              <a:rPr lang="fi-FI" smtClean="0"/>
              <a:t>14.12.2021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4AD48-9F15-B445-8454-1B5AAE7B2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Gotham Book" pitchFamily="2" charset="0"/>
              </a:defRPr>
            </a:lvl1pPr>
          </a:lstStyle>
          <a:p>
            <a:fld id="{B0A79935-DE6C-0147-B366-C9EDBB6E5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0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2" r:id="rId4"/>
    <p:sldLayoutId id="2147483654" r:id="rId5"/>
    <p:sldLayoutId id="2147483655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1" kern="1200">
          <a:solidFill>
            <a:schemeClr val="tx2"/>
          </a:solidFill>
          <a:latin typeface="Helvetica 83 Heavy Extended Obl" panose="02000503000000020004" pitchFamily="2" charset="0"/>
          <a:ea typeface="Helvetica 83 Heavy Extended Obl" panose="02000503000000020004" pitchFamily="2" charset="0"/>
          <a:cs typeface="Helvetica 83 Heavy Extended Obl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otham Book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Gotham Book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Gotham Book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Gotham Book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C06125-B00D-7D4B-B3CC-3E079E12C8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i="0" dirty="0">
                <a:latin typeface="HelveticaNeueLT Std Med Ext" panose="020B0907040502030204" pitchFamily="34" charset="77"/>
              </a:rPr>
              <a:t>IFK GRANKULLA HOCKEY</a:t>
            </a:r>
            <a:endParaRPr lang="en-US" b="0" i="0" dirty="0">
              <a:latin typeface="HelveticaNeueLT Std Med Ext" panose="020B0907040502030204" pitchFamily="34" charset="77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8184E5C-1432-4047-AEC1-B324CBF9DD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0" i="0" dirty="0">
              <a:latin typeface="HelveticaNeueLT Std Med Ext" panose="020B0907040502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10784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21952B02-B1B9-4B88-8548-E2F4546F4E81}"/>
              </a:ext>
            </a:extLst>
          </p:cNvPr>
          <p:cNvSpPr/>
          <p:nvPr/>
        </p:nvSpPr>
        <p:spPr>
          <a:xfrm>
            <a:off x="3179248" y="0"/>
            <a:ext cx="9012752" cy="6858000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1DE3EEB-C437-48E1-9506-239CE3598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248" y="1651506"/>
            <a:ext cx="9012752" cy="347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64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2630913-3933-F74C-8152-F1E6468DC5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14061" y="1363851"/>
            <a:ext cx="3272859" cy="4973449"/>
          </a:xfrm>
        </p:spPr>
        <p:txBody>
          <a:bodyPr/>
          <a:lstStyle/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0904B97-8CAA-C843-81B1-BB3A31ADC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latin typeface="HelveticaNeueLT Std Med Ext" panose="020B0907040502030204" pitchFamily="34" charset="77"/>
              </a:rPr>
              <a:t>TEKSTIÄ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B77D73-D983-8F4E-9618-3895EE3238FF}"/>
              </a:ext>
            </a:extLst>
          </p:cNvPr>
          <p:cNvSpPr txBox="1"/>
          <p:nvPr/>
        </p:nvSpPr>
        <p:spPr>
          <a:xfrm>
            <a:off x="0" y="5982346"/>
            <a:ext cx="30376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dirty="0">
                <a:solidFill>
                  <a:schemeClr val="bg1"/>
                </a:solidFill>
                <a:latin typeface="Gotham Medium" pitchFamily="2" charset="0"/>
              </a:rPr>
              <a:t>IFK Grankulla Hockey </a:t>
            </a:r>
          </a:p>
          <a:p>
            <a:pPr algn="ctr"/>
            <a:r>
              <a:rPr lang="fi-FI" sz="1100" dirty="0">
                <a:solidFill>
                  <a:schemeClr val="bg1"/>
                </a:solidFill>
                <a:latin typeface="Gotham Light" pitchFamily="2" charset="0"/>
              </a:rPr>
              <a:t>Vanha Turuntie 42 </a:t>
            </a:r>
          </a:p>
          <a:p>
            <a:pPr algn="ctr"/>
            <a:r>
              <a:rPr lang="fi-FI" sz="1100" dirty="0">
                <a:solidFill>
                  <a:schemeClr val="bg1"/>
                </a:solidFill>
                <a:latin typeface="Gotham Light" pitchFamily="2" charset="0"/>
              </a:rPr>
              <a:t>Kauniainen, Finland </a:t>
            </a:r>
          </a:p>
          <a:p>
            <a:pPr algn="ctr"/>
            <a:r>
              <a:rPr lang="fi-FI" sz="1100" dirty="0">
                <a:solidFill>
                  <a:schemeClr val="bg1"/>
                </a:solidFill>
                <a:latin typeface="Gotham Light" pitchFamily="2" charset="0"/>
              </a:rPr>
              <a:t>www.grifkhockey.fi</a:t>
            </a:r>
            <a:endParaRPr lang="fi-FI" dirty="0">
              <a:solidFill>
                <a:schemeClr val="bg1"/>
              </a:solidFill>
              <a:latin typeface="Gotham Light" pitchFamily="2" charset="0"/>
            </a:endParaRP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09E6FB5-EF1D-4E81-A809-3FFCAA92DA55}"/>
              </a:ext>
            </a:extLst>
          </p:cNvPr>
          <p:cNvSpPr txBox="1">
            <a:spLocks/>
          </p:cNvSpPr>
          <p:nvPr/>
        </p:nvSpPr>
        <p:spPr>
          <a:xfrm>
            <a:off x="4014061" y="1363850"/>
            <a:ext cx="7609188" cy="4973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Gotham Book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/>
              <a:t>Tähän</a:t>
            </a:r>
            <a:r>
              <a:rPr lang="en-US" b="1" dirty="0"/>
              <a:t> </a:t>
            </a:r>
            <a:r>
              <a:rPr lang="en-US" b="1" dirty="0" err="1"/>
              <a:t>voi</a:t>
            </a:r>
            <a:r>
              <a:rPr lang="en-US" b="1" dirty="0"/>
              <a:t> </a:t>
            </a:r>
            <a:r>
              <a:rPr lang="en-US" b="1" dirty="0" err="1"/>
              <a:t>kirjoittaa</a:t>
            </a:r>
            <a:r>
              <a:rPr lang="en-US" b="1" dirty="0"/>
              <a:t> </a:t>
            </a:r>
            <a:r>
              <a:rPr lang="en-US" b="1" dirty="0" err="1"/>
              <a:t>tekstiä</a:t>
            </a:r>
            <a:r>
              <a:rPr lang="en-US" b="1" dirty="0"/>
              <a:t> 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8781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98064D52-3647-41E1-B219-946D8FD753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913A5927-2B39-4208-B9F4-E850D308D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1020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IFK">
      <a:dk1>
        <a:srgbClr val="000000"/>
      </a:dk1>
      <a:lt1>
        <a:srgbClr val="FFFFFF"/>
      </a:lt1>
      <a:dk2>
        <a:srgbClr val="154734"/>
      </a:dk2>
      <a:lt2>
        <a:srgbClr val="FFC72C"/>
      </a:lt2>
      <a:accent1>
        <a:srgbClr val="154734"/>
      </a:accent1>
      <a:accent2>
        <a:srgbClr val="FFC72C"/>
      </a:accent2>
      <a:accent3>
        <a:srgbClr val="000000"/>
      </a:accent3>
      <a:accent4>
        <a:srgbClr val="FEFFFF"/>
      </a:accent4>
      <a:accent5>
        <a:srgbClr val="0E792F"/>
      </a:accent5>
      <a:accent6>
        <a:srgbClr val="929292"/>
      </a:accent6>
      <a:hlink>
        <a:srgbClr val="FFCF38"/>
      </a:hlink>
      <a:folHlink>
        <a:srgbClr val="5E5E5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IFK" id="{306C01BE-646E-F14E-BA57-88418F75F678}" vid="{38807A2A-E0DD-794F-B908-3E4C2D327F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22</Words>
  <Application>Microsoft Office PowerPoint</Application>
  <PresentationFormat>Laajakuva</PresentationFormat>
  <Paragraphs>9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12" baseType="lpstr">
      <vt:lpstr>Arial</vt:lpstr>
      <vt:lpstr>Calibri</vt:lpstr>
      <vt:lpstr>Gotham Book</vt:lpstr>
      <vt:lpstr>Gotham Light</vt:lpstr>
      <vt:lpstr>Gotham Medium</vt:lpstr>
      <vt:lpstr>Helvetica 83 Heavy Extended Obl</vt:lpstr>
      <vt:lpstr>HelveticaNeueLT Std Med Ext</vt:lpstr>
      <vt:lpstr>Office Theme</vt:lpstr>
      <vt:lpstr>IFK GRANKULLA HOCKEY</vt:lpstr>
      <vt:lpstr>PowerPoint-esitys</vt:lpstr>
      <vt:lpstr>TEKSTIÄ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Ohjelmat1 CheckPoint</dc:creator>
  <cp:lastModifiedBy>Samuli Agarth</cp:lastModifiedBy>
  <cp:revision>19</cp:revision>
  <dcterms:created xsi:type="dcterms:W3CDTF">2021-05-17T10:33:19Z</dcterms:created>
  <dcterms:modified xsi:type="dcterms:W3CDTF">2021-12-14T10:52:18Z</dcterms:modified>
</cp:coreProperties>
</file>